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197"/>
  </p:normalViewPr>
  <p:slideViewPr>
    <p:cSldViewPr snapToGrid="0">
      <p:cViewPr>
        <p:scale>
          <a:sx n="105" d="100"/>
          <a:sy n="105" d="100"/>
        </p:scale>
        <p:origin x="840" y="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AA457-2E93-42A6-5D4C-29FE25C61E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0C9F0-4C92-F232-8AF8-96AADFDBD4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E1D7B-9AE5-00D4-E912-D55DFF7BC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E855F2-4038-B50D-CAFE-121993963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3426E-F8F6-1F5A-52F9-D47313FB1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7604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C187E-BD9D-67C6-5C50-F555C60A4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49BD73-3D83-7FB6-4CFD-432B0586D4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7F1A49-E0AB-E0D0-0292-6BB22767E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29B9-674D-6251-83F8-AE9E48D0E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D2357-DE85-EC90-473D-4726C9D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6556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0DB932-8C39-338B-71F0-1D1FCF25D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109EED-84A6-B44F-129A-9715BF002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DEDBD-7912-880D-B846-B6CEC3119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634F8-0849-F1A6-D32E-86D39F7E7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72AE77-C808-994D-2DF9-E176C6F26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37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FD786-FC59-DFD2-632E-28105ACA8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4C0E54-C671-6F74-5718-DDF61454C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35CDE4-B075-8994-6498-1684A0CAC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6671B-7A58-6539-CDBE-D9E829FA0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C2D692-8C77-E25C-D5DC-E9920F3F9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4748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7085D-CA4D-658D-F6F3-F27446582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C6D281-4EE5-A5EA-2BBF-AECD38D0B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3EF2E-2831-8712-0743-53CCA6DDB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BEB83-1C27-59B2-2AB4-E35EF62A5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4B3DF-8542-BB21-C57A-C43FFE085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846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650F2-6C36-4FAB-0058-5682DECE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69A63-908D-5E55-32C6-2FB64E8036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3DDB07-C9FE-B371-555B-C27400A91C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861A0-8258-7D51-3B32-046B511CA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998C4A-FD70-EC78-E4DD-AB389A4EC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31608D-D2B3-B8AE-E1DA-5E8421E7B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563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D131E-8645-338F-980D-06FC9C0E0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BD1C2-41BD-5DB6-6D06-7546B6026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ED28CB-B35A-17AB-E2EE-8D88502AAE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F217B5-B17C-4061-39A8-6DA62EB9BF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81246C-0216-90F7-EDE2-33871F4B5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947E7D-53A6-D345-A757-AF7316C4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C966B1-4220-1CF3-F01A-BFFF63606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CC3C59-5D3E-6CC4-2919-428428B0D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060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36AFE-95CF-EE44-F687-EECC759A8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EF24A2-B6A8-0030-6451-5916EF5C2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48710-4CC2-43BC-EF32-3947F77BA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C035E-6C91-AE57-BA67-744E4868E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0398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9828EF-E8DB-83C8-D699-B3A32048E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09AF29-9C66-8ADD-EB0D-3AE0F40C7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5F59AD-5B8E-38E6-1273-D503F8BAE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84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1B124-3CBE-A529-3E32-6125B9E7D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E49BD-A0ED-72D7-1FCF-ACC4A2BFA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E2239A-1DFE-E3E1-6CBE-F5153DAD9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4982EE-5B5F-3E3F-5CCF-7F9C81A86E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3A1310-2249-39EA-8B9B-0D66AD7E7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B14991-D87F-0DCD-5F5B-D9490B757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328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2286A7-2E77-566A-A921-888FF02FA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FE7C1E-1956-53AE-F583-93410C2CC7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D30786-19A0-9771-4BF1-0A96BCAE8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F197A-B3ED-78BA-5197-10A6CEA98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44D783-1E2C-FB19-CFD5-D48D1301C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C2FC94-5274-F1DB-7E80-5C7F6C16D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051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D73D16B-5C4A-8FF6-FEAE-DBE0CBF71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971898-B850-8FE5-3608-79E6E3169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7E7496-FAAA-9347-8C89-E5035A9D76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3394B-E3AE-3444-B492-AF1A535709DA}" type="datetimeFigureOut">
              <a:rPr lang="en-US" smtClean="0"/>
              <a:t>12/3/23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F1B579-5C07-1376-CD05-42EE5C434B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B5929-BD52-C6F4-58D6-D679C0E097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658C6-1A26-C34A-A624-27793BF5A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2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3F10A42-C9ED-8461-936C-F073C24FA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12" y="4549878"/>
            <a:ext cx="1976212" cy="2796589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059A9BD1-F253-2D89-9077-295546F8A0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880" y="5076274"/>
            <a:ext cx="3986276" cy="134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extLst>
              <a:ext uri="{FF2B5EF4-FFF2-40B4-BE49-F238E27FC236}">
                <a16:creationId xmlns:a16="http://schemas.microsoft.com/office/drawing/2014/main" id="{1354C528-6A46-A8A9-864F-062ACF52E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6584" y="1011679"/>
            <a:ext cx="5616216" cy="2514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143CA98D-2539-49A9-7099-B6947C5290EB}"/>
              </a:ext>
            </a:extLst>
          </p:cNvPr>
          <p:cNvSpPr txBox="1"/>
          <p:nvPr/>
        </p:nvSpPr>
        <p:spPr>
          <a:xfrm>
            <a:off x="163830" y="398405"/>
            <a:ext cx="70040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Thank you to our sponsors!</a:t>
            </a:r>
          </a:p>
        </p:txBody>
      </p:sp>
      <p:pic>
        <p:nvPicPr>
          <p:cNvPr id="11" name="Picture 4" descr="Pasha Hawaii logo">
            <a:extLst>
              <a:ext uri="{FF2B5EF4-FFF2-40B4-BE49-F238E27FC236}">
                <a16:creationId xmlns:a16="http://schemas.microsoft.com/office/drawing/2014/main" id="{B4161AF8-A5FA-D223-44A4-42AD804536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200" y="1633463"/>
            <a:ext cx="5491999" cy="1606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Weems &amp; Plath Home">
            <a:extLst>
              <a:ext uri="{FF2B5EF4-FFF2-40B4-BE49-F238E27FC236}">
                <a16:creationId xmlns:a16="http://schemas.microsoft.com/office/drawing/2014/main" id="{E9F654A6-28EB-294B-D87F-2B2E4AF6E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565" y="3572332"/>
            <a:ext cx="5139107" cy="1279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orth Sails - Wikipedia">
            <a:extLst>
              <a:ext uri="{FF2B5EF4-FFF2-40B4-BE49-F238E27FC236}">
                <a16:creationId xmlns:a16="http://schemas.microsoft.com/office/drawing/2014/main" id="{B5888F18-338C-E77D-496F-951942B3E3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033" y="4922038"/>
            <a:ext cx="1628069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851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5000"/>
    </mc:Choice>
    <mc:Fallback>
      <p:transition spd="slow" advClick="0" advTm="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73B01-73BC-30E0-05C2-221A2BE94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732" y="426720"/>
            <a:ext cx="11146536" cy="6345936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en-US" sz="5200" b="1" dirty="0">
                <a:solidFill>
                  <a:srgbClr val="232323"/>
                </a:solidFill>
                <a:latin typeface="Roboto" panose="020F0502020204030204" pitchFamily="34" charset="0"/>
              </a:rPr>
              <a:t>Schedule</a:t>
            </a:r>
          </a:p>
          <a:p>
            <a:pPr marL="0" indent="0" algn="l">
              <a:buNone/>
            </a:pPr>
            <a:endParaRPr lang="en-US" b="1" i="0" u="none" strike="noStrike" dirty="0">
              <a:solidFill>
                <a:srgbClr val="232323"/>
              </a:solidFill>
              <a:effectLst/>
              <a:latin typeface="Roboto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Welcome and Introduction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    12:30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Offshore Rigging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Andy McCormick	12:45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Electrical    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Eric Steinberg    13:30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Communications Gear 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  Eric Steinberg and Michael </a:t>
            </a:r>
            <a:r>
              <a:rPr lang="en-US" b="0" i="0" u="none" strike="noStrike" dirty="0" err="1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Moradzadeh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14:15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Coffee Socia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l    14:30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Inspections and the PCER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Jim </a:t>
            </a:r>
            <a:r>
              <a:rPr lang="en-US" b="0" i="0" u="none" strike="noStrike" dirty="0" err="1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Quanci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14:45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Boat Weighing and Ratings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Buzz Blackett    15:15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Container Logistics 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  Katie </a:t>
            </a:r>
            <a:r>
              <a:rPr lang="en-US" b="0" i="0" u="none" strike="noStrike" dirty="0" err="1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Cornetta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15:30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Sailors for the Sea 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  Emily Conklin    15:45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Coffee Social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16:00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Offshore Sail Selectio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n    </a:t>
            </a:r>
            <a:r>
              <a:rPr lang="en-US" b="0" i="0" u="none" strike="noStrike" dirty="0" err="1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Seadon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US" b="0" i="0" u="none" strike="noStrike" dirty="0" err="1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Wijsen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   16:30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Wrap Up and Surveys </a:t>
            </a:r>
            <a:r>
              <a:rPr lang="en-US" b="0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       17:15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1" i="0" u="none" strike="noStrike" dirty="0">
                <a:solidFill>
                  <a:srgbClr val="232323"/>
                </a:solidFill>
                <a:effectLst/>
                <a:latin typeface="Roboto" panose="020F0502020204030204" pitchFamily="34" charset="0"/>
              </a:rPr>
              <a:t>Social Hour @ BYC Bar!</a:t>
            </a:r>
            <a:endParaRPr lang="en-US" b="0" i="0" u="none" strike="noStrike" dirty="0">
              <a:solidFill>
                <a:srgbClr val="232323"/>
              </a:solidFill>
              <a:effectLst/>
              <a:latin typeface="Roboto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465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0000" advClick="0" advTm="10000"/>
    </mc:Choice>
    <mc:Fallback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78</Words>
  <Application>Microsoft Macintosh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Hawkeye King</dc:creator>
  <cp:lastModifiedBy>Hawkeye King</cp:lastModifiedBy>
  <cp:revision>1</cp:revision>
  <dcterms:created xsi:type="dcterms:W3CDTF">2023-12-03T20:03:38Z</dcterms:created>
  <dcterms:modified xsi:type="dcterms:W3CDTF">2023-12-04T01:33:06Z</dcterms:modified>
</cp:coreProperties>
</file>