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6" r:id="rId4"/>
    <p:sldId id="267" r:id="rId5"/>
    <p:sldId id="259" r:id="rId6"/>
    <p:sldId id="261" r:id="rId7"/>
    <p:sldId id="268" r:id="rId8"/>
    <p:sldId id="264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263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EFD"/>
    <a:srgbClr val="D6FEFD"/>
    <a:srgbClr val="8DD6F7"/>
    <a:srgbClr val="62C7F4"/>
    <a:srgbClr val="4E9DD2"/>
    <a:srgbClr val="E88416"/>
    <a:srgbClr val="E34C1D"/>
    <a:srgbClr val="FFCD2F"/>
    <a:srgbClr val="4196CF"/>
    <a:srgbClr val="59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9" autoAdjust="0"/>
    <p:restoredTop sz="96370" autoAdjust="0"/>
  </p:normalViewPr>
  <p:slideViewPr>
    <p:cSldViewPr snapToGrid="0">
      <p:cViewPr varScale="1">
        <p:scale>
          <a:sx n="64" d="100"/>
          <a:sy n="64" d="100"/>
        </p:scale>
        <p:origin x="8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3588-CE82-4E4C-8522-A4B917AD2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B4192-303A-4C51-BC75-B658320F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7AD3-9A0E-41DB-90F0-B50B8B49E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B6298-1C5C-4908-B850-B336F39F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E062A-8D2D-40BE-833E-FAE59F14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2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9A4A-F553-4C47-83D5-42589EC9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5D36C-F9BC-4C44-BEE1-AF6E6305D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28635-CAC5-4F7E-8444-C66F6809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12BCC-6C86-4073-9150-9CBB902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1660-9D41-4B16-B971-564D58B3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1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BB8C0A-1D69-4E1F-B864-B3E88C9A7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78EC5-966D-492B-BCEC-CFEB8B893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527F3-F481-4852-84D0-5BF9BD8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D20D8-1428-4161-AD32-1F94ADD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9FE0E-05A7-4BAC-BFFF-57766653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5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DAC5-6F55-4900-83A5-6954FBAD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1C16-F2AE-433E-AB9B-8C78AB1A9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F3EFB-BAF4-45FB-B009-18721BF8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721A8-B8A8-45D1-9B66-9ACC7915A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ED21E-BAD1-4D1F-A305-74643453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DE3F-91FA-40CC-BEA8-5C79CBD2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0577-6426-401B-9E87-FFD08D9BB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ED6B5-D5B8-4311-B6E7-592AE317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016-AE1A-452D-B85D-D35D9DAC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DB92-C8D8-40C9-88A6-8E12BAAB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9602-C9C6-4F98-8A73-878AF6C7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F76FC-E84D-4B69-949D-5F6A1B67E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5BBBA-DFDB-4F34-80F3-C86576D72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92AFB-DCC1-490F-BE8E-23FC6C01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6AA16-E1AD-4BE4-A79A-D2F3B1C3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28CE3-48AA-455D-9525-D091831D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CFF0-7F94-4C62-9967-4EC29A6B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FFA72-D51F-41D0-B9E1-19742E42F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E2F28-FD42-43C9-9DC8-5D91CBD37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D01E2-227A-47D2-843F-BA4DFC74E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6AC58-3EA8-42A7-89ED-0F9F6A67B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7291B-A79F-44CF-97D3-CDB6EE48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C740A-CFC4-46F2-8A22-B3AD31D8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E2EED2-F99E-4CAF-B8B8-197D93F1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F91E-129C-4C9A-A3E9-5A38C548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C90217-F279-499F-8017-E751BE05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70CCE-7781-4884-9D64-9E0CED14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18DE9-4F03-4590-8340-C04289CD8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5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303D5-CF5D-4168-8966-4F579379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D4840-95CE-46D0-AB3A-38A906BE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08371-0850-4A1A-AEE0-D1A95455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3A1F-4044-4CE7-AB16-34873DD6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69489-A400-4A24-91C7-A6A5F7619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65B3B-FFA5-43F8-85B7-99CB2F50F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306BC-81F8-4E31-96B9-865B737A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1E84-5F2C-4A33-AB50-2C2C3892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D0C0-75DF-4757-8A81-B6ADEDF6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9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79B29-2DC8-428E-BFD6-89F4B68B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A342C9-3163-481F-A3CC-4BB3B992B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E80B5-0D80-43B8-9BFB-00DBD9C7F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B28EA-CE90-4D16-AA1B-E68EB184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2176D-09BE-4F75-81C8-8587E395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25A13-48AC-4FED-B30D-ADAEACD5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5CBFE-C684-4D3E-B2BF-CF2EF1A2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6A359-C258-4A1F-A4EC-E17485F76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6DA52-356E-402F-BB6A-6A4FAFA8F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2F57-31DD-4172-8799-BD02CBA7C3BC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4FF87-5A9A-4161-AECC-EE488C6A1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C930-483C-4C5D-9784-BFE8D5B76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6F11B-79B3-4369-9B63-2D36F93F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://commons.wikimedia.org/wiki/category:lightning_icons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://commons.wikimedia.org/wiki/File:Red_X.svg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54DF62-65B6-4B7A-B1D4-DD3750FA7F45}"/>
              </a:ext>
            </a:extLst>
          </p:cNvPr>
          <p:cNvSpPr txBox="1"/>
          <p:nvPr/>
        </p:nvSpPr>
        <p:spPr>
          <a:xfrm>
            <a:off x="3596640" y="2921169"/>
            <a:ext cx="499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POWER AT SEA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5ACEE-021D-4082-A5BE-AE734ED33E1D}"/>
              </a:ext>
            </a:extLst>
          </p:cNvPr>
          <p:cNvSpPr/>
          <p:nvPr/>
        </p:nvSpPr>
        <p:spPr>
          <a:xfrm>
            <a:off x="0" y="10"/>
            <a:ext cx="12192000" cy="6857990"/>
          </a:xfrm>
          <a:prstGeom prst="rect">
            <a:avLst/>
          </a:prstGeom>
          <a:blipFill dpi="0"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D6762-8247-4578-B34E-728CBFAC901D}"/>
              </a:ext>
            </a:extLst>
          </p:cNvPr>
          <p:cNvSpPr txBox="1"/>
          <p:nvPr/>
        </p:nvSpPr>
        <p:spPr>
          <a:xfrm>
            <a:off x="3818467" y="1693333"/>
            <a:ext cx="45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POWER </a:t>
            </a:r>
            <a:r>
              <a:rPr lang="en-US" sz="4000" dirty="0">
                <a:solidFill>
                  <a:schemeClr val="bg1"/>
                </a:solidFill>
              </a:rPr>
              <a:t>AT</a:t>
            </a:r>
            <a:r>
              <a:rPr lang="en-US" sz="6000" dirty="0">
                <a:solidFill>
                  <a:schemeClr val="bg1"/>
                </a:solidFill>
              </a:rPr>
              <a:t> SEA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A14B52-31B4-4F0A-839A-C2F9A7C37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3" y="5366000"/>
            <a:ext cx="2490793" cy="11194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0BF31-7B8D-41A5-A4A8-D8A301934A98}"/>
              </a:ext>
            </a:extLst>
          </p:cNvPr>
          <p:cNvGrpSpPr/>
          <p:nvPr/>
        </p:nvGrpSpPr>
        <p:grpSpPr>
          <a:xfrm>
            <a:off x="0" y="6857991"/>
            <a:ext cx="12192000" cy="6841066"/>
            <a:chOff x="0" y="6857991"/>
            <a:chExt cx="12192000" cy="68410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2FF526-9764-405D-9B9A-EACF00CC3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7991"/>
              <a:ext cx="12192000" cy="6841066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CF3351-C050-4DE0-9718-2ECDF959F2C9}"/>
                </a:ext>
              </a:extLst>
            </p:cNvPr>
            <p:cNvSpPr txBox="1"/>
            <p:nvPr/>
          </p:nvSpPr>
          <p:spPr>
            <a:xfrm>
              <a:off x="4931834" y="9770692"/>
              <a:ext cx="232833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Presented by</a:t>
              </a:r>
            </a:p>
            <a:p>
              <a:pPr algn="ctr"/>
              <a:r>
                <a:rPr lang="en-US" sz="3000" dirty="0">
                  <a:solidFill>
                    <a:schemeClr val="bg1"/>
                  </a:solidFill>
                </a:rPr>
                <a:t>Dustin Fox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ACCFE23-8D28-4B05-96BA-5BF782EE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798" y="11147302"/>
              <a:ext cx="2407369" cy="2036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7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0.999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CB5B86D5-BE32-4251-A2C0-A3687F412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60" y="5324032"/>
            <a:ext cx="1391340" cy="1132693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E2F5491-6BA6-4758-95D4-6E67AEB9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69" y="5263799"/>
            <a:ext cx="1391340" cy="1132693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CC089DFE-F6C2-44E5-8753-615D2966FC7D}"/>
              </a:ext>
            </a:extLst>
          </p:cNvPr>
          <p:cNvSpPr/>
          <p:nvPr/>
        </p:nvSpPr>
        <p:spPr>
          <a:xfrm>
            <a:off x="6481296" y="5862096"/>
            <a:ext cx="135572" cy="8400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2BB80C3-BC8D-4E92-A407-35B34E7BACBC}"/>
              </a:ext>
            </a:extLst>
          </p:cNvPr>
          <p:cNvSpPr/>
          <p:nvPr/>
        </p:nvSpPr>
        <p:spPr>
          <a:xfrm>
            <a:off x="7165127" y="2077032"/>
            <a:ext cx="2027046" cy="2004060"/>
          </a:xfrm>
          <a:prstGeom prst="ellipse">
            <a:avLst/>
          </a:prstGeom>
          <a:solidFill>
            <a:srgbClr val="59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B900C8CA-1974-4750-A034-2955618CE3B1}"/>
              </a:ext>
            </a:extLst>
          </p:cNvPr>
          <p:cNvSpPr/>
          <p:nvPr/>
        </p:nvSpPr>
        <p:spPr>
          <a:xfrm>
            <a:off x="3772355" y="2077032"/>
            <a:ext cx="2027046" cy="2004060"/>
          </a:xfrm>
          <a:prstGeom prst="ellipse">
            <a:avLst/>
          </a:prstGeom>
          <a:solidFill>
            <a:srgbClr val="59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bject 2">
            <a:extLst>
              <a:ext uri="{FF2B5EF4-FFF2-40B4-BE49-F238E27FC236}">
                <a16:creationId xmlns:a16="http://schemas.microsoft.com/office/drawing/2014/main" id="{083911BE-ACCE-4182-8FFD-EC2F5F420F9D}"/>
              </a:ext>
            </a:extLst>
          </p:cNvPr>
          <p:cNvSpPr txBox="1"/>
          <p:nvPr/>
        </p:nvSpPr>
        <p:spPr>
          <a:xfrm>
            <a:off x="2860526" y="955750"/>
            <a:ext cx="86233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20" dirty="0">
                <a:solidFill>
                  <a:srgbClr val="4196CF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4196CF"/>
                </a:solidFill>
                <a:latin typeface="Calibri"/>
                <a:cs typeface="Calibri"/>
              </a:rPr>
              <a:t>n</a:t>
            </a:r>
            <a:r>
              <a:rPr sz="2400" spc="65" dirty="0">
                <a:solidFill>
                  <a:srgbClr val="4196CF"/>
                </a:solidFill>
                <a:latin typeface="Calibri"/>
                <a:cs typeface="Calibri"/>
              </a:rPr>
              <a:t>g</a:t>
            </a:r>
            <a:r>
              <a:rPr sz="2400" spc="-30" dirty="0">
                <a:solidFill>
                  <a:srgbClr val="4196C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4196C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196CF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10" name="object 3">
            <a:extLst>
              <a:ext uri="{FF2B5EF4-FFF2-40B4-BE49-F238E27FC236}">
                <a16:creationId xmlns:a16="http://schemas.microsoft.com/office/drawing/2014/main" id="{F5D1F0E6-80A3-493C-96DE-6F92DC6A64FA}"/>
              </a:ext>
            </a:extLst>
          </p:cNvPr>
          <p:cNvSpPr/>
          <p:nvPr/>
        </p:nvSpPr>
        <p:spPr>
          <a:xfrm>
            <a:off x="6395190" y="149744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2540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4">
            <a:extLst>
              <a:ext uri="{FF2B5EF4-FFF2-40B4-BE49-F238E27FC236}">
                <a16:creationId xmlns:a16="http://schemas.microsoft.com/office/drawing/2014/main" id="{8890BF09-8723-495B-9876-46D64CC6DD45}"/>
              </a:ext>
            </a:extLst>
          </p:cNvPr>
          <p:cNvSpPr txBox="1">
            <a:spLocks/>
          </p:cNvSpPr>
          <p:nvPr/>
        </p:nvSpPr>
        <p:spPr>
          <a:xfrm>
            <a:off x="6501743" y="466212"/>
            <a:ext cx="114236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140" marR="5080" indent="-219075">
              <a:lnSpc>
                <a:spcPct val="100000"/>
              </a:lnSpc>
            </a:pPr>
            <a:r>
              <a:rPr lang="en-US" sz="2400" b="1" spc="20" dirty="0">
                <a:solidFill>
                  <a:srgbClr val="4196CF"/>
                </a:solidFill>
              </a:rPr>
              <a:t>E</a:t>
            </a:r>
            <a:r>
              <a:rPr lang="en-US" sz="2400" b="1" spc="-30" dirty="0">
                <a:solidFill>
                  <a:srgbClr val="4196CF"/>
                </a:solidFill>
              </a:rPr>
              <a:t>l</a:t>
            </a:r>
            <a:r>
              <a:rPr lang="en-US" sz="2400" b="1" dirty="0">
                <a:solidFill>
                  <a:srgbClr val="4196CF"/>
                </a:solidFill>
              </a:rPr>
              <a:t>e</a:t>
            </a:r>
            <a:r>
              <a:rPr lang="en-US" sz="2400" b="1" spc="-40" dirty="0">
                <a:solidFill>
                  <a:srgbClr val="4196CF"/>
                </a:solidFill>
              </a:rPr>
              <a:t>c</a:t>
            </a:r>
            <a:r>
              <a:rPr lang="en-US" sz="2400" b="1" spc="15" dirty="0">
                <a:solidFill>
                  <a:srgbClr val="4196CF"/>
                </a:solidFill>
              </a:rPr>
              <a:t>t</a:t>
            </a:r>
            <a:r>
              <a:rPr lang="en-US" sz="2400" b="1" spc="-15" dirty="0">
                <a:solidFill>
                  <a:srgbClr val="4196CF"/>
                </a:solidFill>
              </a:rPr>
              <a:t>r</a:t>
            </a:r>
            <a:r>
              <a:rPr lang="en-US" sz="2400" b="1" spc="45" dirty="0">
                <a:solidFill>
                  <a:srgbClr val="4196CF"/>
                </a:solidFill>
              </a:rPr>
              <a:t>i</a:t>
            </a:r>
            <a:r>
              <a:rPr lang="en-US" sz="2400" b="1" spc="-45" dirty="0">
                <a:solidFill>
                  <a:srgbClr val="4196CF"/>
                </a:solidFill>
              </a:rPr>
              <a:t>c</a:t>
            </a:r>
            <a:r>
              <a:rPr lang="en-US" sz="2400" b="1" spc="-30" dirty="0">
                <a:solidFill>
                  <a:srgbClr val="4196CF"/>
                </a:solidFill>
              </a:rPr>
              <a:t>a</a:t>
            </a:r>
            <a:r>
              <a:rPr lang="en-US" sz="2400" b="1" dirty="0">
                <a:solidFill>
                  <a:srgbClr val="4196CF"/>
                </a:solidFill>
              </a:rPr>
              <a:t>l  Panel</a:t>
            </a:r>
          </a:p>
        </p:txBody>
      </p:sp>
      <p:sp>
        <p:nvSpPr>
          <p:cNvPr id="112" name="object 5">
            <a:extLst>
              <a:ext uri="{FF2B5EF4-FFF2-40B4-BE49-F238E27FC236}">
                <a16:creationId xmlns:a16="http://schemas.microsoft.com/office/drawing/2014/main" id="{6008EF5F-61E1-42F4-935F-DF93D8043441}"/>
              </a:ext>
            </a:extLst>
          </p:cNvPr>
          <p:cNvSpPr/>
          <p:nvPr/>
        </p:nvSpPr>
        <p:spPr>
          <a:xfrm>
            <a:off x="4146401" y="255779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6">
            <a:extLst>
              <a:ext uri="{FF2B5EF4-FFF2-40B4-BE49-F238E27FC236}">
                <a16:creationId xmlns:a16="http://schemas.microsoft.com/office/drawing/2014/main" id="{9F5F6048-7069-4A3B-9C34-43B86CB4FD6D}"/>
              </a:ext>
            </a:extLst>
          </p:cNvPr>
          <p:cNvSpPr/>
          <p:nvPr/>
        </p:nvSpPr>
        <p:spPr>
          <a:xfrm>
            <a:off x="42035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7">
            <a:extLst>
              <a:ext uri="{FF2B5EF4-FFF2-40B4-BE49-F238E27FC236}">
                <a16:creationId xmlns:a16="http://schemas.microsoft.com/office/drawing/2014/main" id="{C7E4304C-1FB4-457F-9166-5853359AE044}"/>
              </a:ext>
            </a:extLst>
          </p:cNvPr>
          <p:cNvSpPr/>
          <p:nvPr/>
        </p:nvSpPr>
        <p:spPr>
          <a:xfrm>
            <a:off x="42035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8">
            <a:extLst>
              <a:ext uri="{FF2B5EF4-FFF2-40B4-BE49-F238E27FC236}">
                <a16:creationId xmlns:a16="http://schemas.microsoft.com/office/drawing/2014/main" id="{B09AF3B5-2844-4C08-90E6-12BC0FCE7F64}"/>
              </a:ext>
            </a:extLst>
          </p:cNvPr>
          <p:cNvSpPr/>
          <p:nvPr/>
        </p:nvSpPr>
        <p:spPr>
          <a:xfrm>
            <a:off x="5060801" y="255779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E80733B8-5931-44B0-8C9D-375DEF31E95E}"/>
              </a:ext>
            </a:extLst>
          </p:cNvPr>
          <p:cNvSpPr/>
          <p:nvPr/>
        </p:nvSpPr>
        <p:spPr>
          <a:xfrm>
            <a:off x="51179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0">
            <a:extLst>
              <a:ext uri="{FF2B5EF4-FFF2-40B4-BE49-F238E27FC236}">
                <a16:creationId xmlns:a16="http://schemas.microsoft.com/office/drawing/2014/main" id="{28496334-F7D2-4E68-8510-D5724E25E7A7}"/>
              </a:ext>
            </a:extLst>
          </p:cNvPr>
          <p:cNvSpPr/>
          <p:nvPr/>
        </p:nvSpPr>
        <p:spPr>
          <a:xfrm>
            <a:off x="51179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">
            <a:extLst>
              <a:ext uri="{FF2B5EF4-FFF2-40B4-BE49-F238E27FC236}">
                <a16:creationId xmlns:a16="http://schemas.microsoft.com/office/drawing/2014/main" id="{55D9146B-5C84-416B-9196-162228878FD2}"/>
              </a:ext>
            </a:extLst>
          </p:cNvPr>
          <p:cNvSpPr/>
          <p:nvPr/>
        </p:nvSpPr>
        <p:spPr>
          <a:xfrm>
            <a:off x="5060801" y="330074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">
            <a:extLst>
              <a:ext uri="{FF2B5EF4-FFF2-40B4-BE49-F238E27FC236}">
                <a16:creationId xmlns:a16="http://schemas.microsoft.com/office/drawing/2014/main" id="{CAE2100E-0566-4883-9D92-45E3215C0CCF}"/>
              </a:ext>
            </a:extLst>
          </p:cNvPr>
          <p:cNvSpPr/>
          <p:nvPr/>
        </p:nvSpPr>
        <p:spPr>
          <a:xfrm>
            <a:off x="51179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3">
            <a:extLst>
              <a:ext uri="{FF2B5EF4-FFF2-40B4-BE49-F238E27FC236}">
                <a16:creationId xmlns:a16="http://schemas.microsoft.com/office/drawing/2014/main" id="{2A458A84-363F-449B-93F8-E82DAEB0E438}"/>
              </a:ext>
            </a:extLst>
          </p:cNvPr>
          <p:cNvSpPr/>
          <p:nvPr/>
        </p:nvSpPr>
        <p:spPr>
          <a:xfrm>
            <a:off x="51179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4">
            <a:extLst>
              <a:ext uri="{FF2B5EF4-FFF2-40B4-BE49-F238E27FC236}">
                <a16:creationId xmlns:a16="http://schemas.microsoft.com/office/drawing/2014/main" id="{924144E4-AF43-4BFC-823D-41EDA81F1B28}"/>
              </a:ext>
            </a:extLst>
          </p:cNvPr>
          <p:cNvSpPr/>
          <p:nvPr/>
        </p:nvSpPr>
        <p:spPr>
          <a:xfrm>
            <a:off x="4146401" y="330074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>
            <a:extLst>
              <a:ext uri="{FF2B5EF4-FFF2-40B4-BE49-F238E27FC236}">
                <a16:creationId xmlns:a16="http://schemas.microsoft.com/office/drawing/2014/main" id="{3E2E560B-4513-406A-B916-07C68581A4ED}"/>
              </a:ext>
            </a:extLst>
          </p:cNvPr>
          <p:cNvSpPr/>
          <p:nvPr/>
        </p:nvSpPr>
        <p:spPr>
          <a:xfrm>
            <a:off x="42035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>
            <a:extLst>
              <a:ext uri="{FF2B5EF4-FFF2-40B4-BE49-F238E27FC236}">
                <a16:creationId xmlns:a16="http://schemas.microsoft.com/office/drawing/2014/main" id="{9747A222-63AC-46BC-94CA-573815044718}"/>
              </a:ext>
            </a:extLst>
          </p:cNvPr>
          <p:cNvSpPr/>
          <p:nvPr/>
        </p:nvSpPr>
        <p:spPr>
          <a:xfrm>
            <a:off x="42035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>
            <a:extLst>
              <a:ext uri="{FF2B5EF4-FFF2-40B4-BE49-F238E27FC236}">
                <a16:creationId xmlns:a16="http://schemas.microsoft.com/office/drawing/2014/main" id="{075FE924-6826-466B-8D07-7EC50A479D4D}"/>
              </a:ext>
            </a:extLst>
          </p:cNvPr>
          <p:cNvSpPr/>
          <p:nvPr/>
        </p:nvSpPr>
        <p:spPr>
          <a:xfrm>
            <a:off x="8032601" y="2586366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>
            <a:extLst>
              <a:ext uri="{FF2B5EF4-FFF2-40B4-BE49-F238E27FC236}">
                <a16:creationId xmlns:a16="http://schemas.microsoft.com/office/drawing/2014/main" id="{70634FB0-14E9-45AA-ACE6-8ADAFFAAE36D}"/>
              </a:ext>
            </a:extLst>
          </p:cNvPr>
          <p:cNvSpPr/>
          <p:nvPr/>
        </p:nvSpPr>
        <p:spPr>
          <a:xfrm>
            <a:off x="8089751" y="2624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>
            <a:extLst>
              <a:ext uri="{FF2B5EF4-FFF2-40B4-BE49-F238E27FC236}">
                <a16:creationId xmlns:a16="http://schemas.microsoft.com/office/drawing/2014/main" id="{C4774E9C-EB3E-4DA6-BADB-31D1E0EBD307}"/>
              </a:ext>
            </a:extLst>
          </p:cNvPr>
          <p:cNvSpPr/>
          <p:nvPr/>
        </p:nvSpPr>
        <p:spPr>
          <a:xfrm>
            <a:off x="8089751" y="2624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20">
            <a:extLst>
              <a:ext uri="{FF2B5EF4-FFF2-40B4-BE49-F238E27FC236}">
                <a16:creationId xmlns:a16="http://schemas.microsoft.com/office/drawing/2014/main" id="{5F535A64-A1BD-4F4A-9CF6-97D34DB81466}"/>
              </a:ext>
            </a:extLst>
          </p:cNvPr>
          <p:cNvSpPr/>
          <p:nvPr/>
        </p:nvSpPr>
        <p:spPr>
          <a:xfrm>
            <a:off x="8032601" y="3329316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21">
            <a:extLst>
              <a:ext uri="{FF2B5EF4-FFF2-40B4-BE49-F238E27FC236}">
                <a16:creationId xmlns:a16="http://schemas.microsoft.com/office/drawing/2014/main" id="{7777F4BD-A906-48E8-BA38-276094E87948}"/>
              </a:ext>
            </a:extLst>
          </p:cNvPr>
          <p:cNvSpPr/>
          <p:nvPr/>
        </p:nvSpPr>
        <p:spPr>
          <a:xfrm>
            <a:off x="8089751" y="33674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22">
            <a:extLst>
              <a:ext uri="{FF2B5EF4-FFF2-40B4-BE49-F238E27FC236}">
                <a16:creationId xmlns:a16="http://schemas.microsoft.com/office/drawing/2014/main" id="{CEEF8AE0-E121-4388-80CE-22C2370C5A3C}"/>
              </a:ext>
            </a:extLst>
          </p:cNvPr>
          <p:cNvSpPr/>
          <p:nvPr/>
        </p:nvSpPr>
        <p:spPr>
          <a:xfrm>
            <a:off x="8089751" y="33674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26">
            <a:extLst>
              <a:ext uri="{FF2B5EF4-FFF2-40B4-BE49-F238E27FC236}">
                <a16:creationId xmlns:a16="http://schemas.microsoft.com/office/drawing/2014/main" id="{E119F485-DA94-4F0E-9A9A-052B3DABEFD5}"/>
              </a:ext>
            </a:extLst>
          </p:cNvPr>
          <p:cNvSpPr txBox="1"/>
          <p:nvPr/>
        </p:nvSpPr>
        <p:spPr>
          <a:xfrm>
            <a:off x="2399516" y="4081092"/>
            <a:ext cx="108839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DFFFF"/>
                </a:solidFill>
                <a:latin typeface="Calibri"/>
                <a:cs typeface="Calibri"/>
              </a:rPr>
              <a:t>Engine</a:t>
            </a:r>
            <a:r>
              <a:rPr sz="1400" spc="-14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DFFFF"/>
                </a:solidFill>
                <a:latin typeface="Calibri"/>
                <a:cs typeface="Calibri"/>
              </a:rPr>
              <a:t>Battery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7" name="object 30">
            <a:extLst>
              <a:ext uri="{FF2B5EF4-FFF2-40B4-BE49-F238E27FC236}">
                <a16:creationId xmlns:a16="http://schemas.microsoft.com/office/drawing/2014/main" id="{12DAF09C-55DF-4CCC-9904-2BCE4CE1AA1A}"/>
              </a:ext>
            </a:extLst>
          </p:cNvPr>
          <p:cNvSpPr txBox="1"/>
          <p:nvPr/>
        </p:nvSpPr>
        <p:spPr>
          <a:xfrm rot="671817">
            <a:off x="7750335" y="5881230"/>
            <a:ext cx="10521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latin typeface="Calibri"/>
                <a:cs typeface="Calibri"/>
              </a:rPr>
              <a:t>House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Battery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8" name="object 31">
            <a:extLst>
              <a:ext uri="{FF2B5EF4-FFF2-40B4-BE49-F238E27FC236}">
                <a16:creationId xmlns:a16="http://schemas.microsoft.com/office/drawing/2014/main" id="{AAD21835-8585-4212-8406-DD8F1CEEB308}"/>
              </a:ext>
            </a:extLst>
          </p:cNvPr>
          <p:cNvSpPr/>
          <p:nvPr/>
        </p:nvSpPr>
        <p:spPr>
          <a:xfrm>
            <a:off x="8204503" y="3715142"/>
            <a:ext cx="485101" cy="1851504"/>
          </a:xfrm>
          <a:custGeom>
            <a:avLst/>
            <a:gdLst/>
            <a:ahLst/>
            <a:cxnLst/>
            <a:rect l="l" t="t" r="r" b="b"/>
            <a:pathLst>
              <a:path w="685800" h="1649095">
                <a:moveTo>
                  <a:pt x="685800" y="1648967"/>
                </a:moveTo>
                <a:lnTo>
                  <a:pt x="685800" y="1477517"/>
                </a:lnTo>
                <a:lnTo>
                  <a:pt x="0" y="1477517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32">
            <a:extLst>
              <a:ext uri="{FF2B5EF4-FFF2-40B4-BE49-F238E27FC236}">
                <a16:creationId xmlns:a16="http://schemas.microsoft.com/office/drawing/2014/main" id="{71F8C43E-93E8-43FA-9A1D-C8A0DD7FA219}"/>
              </a:ext>
            </a:extLst>
          </p:cNvPr>
          <p:cNvSpPr/>
          <p:nvPr/>
        </p:nvSpPr>
        <p:spPr>
          <a:xfrm>
            <a:off x="8133947" y="3596080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0" y="140208"/>
                </a:lnTo>
                <a:lnTo>
                  <a:pt x="140207" y="140208"/>
                </a:lnTo>
                <a:lnTo>
                  <a:pt x="701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33">
            <a:extLst>
              <a:ext uri="{FF2B5EF4-FFF2-40B4-BE49-F238E27FC236}">
                <a16:creationId xmlns:a16="http://schemas.microsoft.com/office/drawing/2014/main" id="{068C794C-A42B-42C6-9522-C1AC2EB37026}"/>
              </a:ext>
            </a:extLst>
          </p:cNvPr>
          <p:cNvSpPr/>
          <p:nvPr/>
        </p:nvSpPr>
        <p:spPr>
          <a:xfrm>
            <a:off x="4317851" y="3707840"/>
            <a:ext cx="561974" cy="1805923"/>
          </a:xfrm>
          <a:custGeom>
            <a:avLst/>
            <a:gdLst/>
            <a:ahLst/>
            <a:cxnLst/>
            <a:rect l="l" t="t" r="r" b="b"/>
            <a:pathLst>
              <a:path w="771525" h="1677670">
                <a:moveTo>
                  <a:pt x="771525" y="1677542"/>
                </a:moveTo>
                <a:lnTo>
                  <a:pt x="771525" y="1506092"/>
                </a:lnTo>
                <a:lnTo>
                  <a:pt x="0" y="1506092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34">
            <a:extLst>
              <a:ext uri="{FF2B5EF4-FFF2-40B4-BE49-F238E27FC236}">
                <a16:creationId xmlns:a16="http://schemas.microsoft.com/office/drawing/2014/main" id="{D87F32AE-0964-42C1-819F-E6747CDB3187}"/>
              </a:ext>
            </a:extLst>
          </p:cNvPr>
          <p:cNvSpPr/>
          <p:nvPr/>
        </p:nvSpPr>
        <p:spPr>
          <a:xfrm>
            <a:off x="4247746" y="356750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0" y="140208"/>
                </a:lnTo>
                <a:lnTo>
                  <a:pt x="140208" y="140208"/>
                </a:lnTo>
                <a:lnTo>
                  <a:pt x="701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36">
            <a:extLst>
              <a:ext uri="{FF2B5EF4-FFF2-40B4-BE49-F238E27FC236}">
                <a16:creationId xmlns:a16="http://schemas.microsoft.com/office/drawing/2014/main" id="{C937B38F-6F69-439C-B290-BB2986C00AF6}"/>
              </a:ext>
            </a:extLst>
          </p:cNvPr>
          <p:cNvSpPr/>
          <p:nvPr/>
        </p:nvSpPr>
        <p:spPr>
          <a:xfrm>
            <a:off x="7982309" y="274810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5">
                <a:moveTo>
                  <a:pt x="1396" y="0"/>
                </a:moveTo>
                <a:lnTo>
                  <a:pt x="0" y="140207"/>
                </a:lnTo>
                <a:lnTo>
                  <a:pt x="140969" y="71500"/>
                </a:lnTo>
                <a:lnTo>
                  <a:pt x="13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37">
            <a:extLst>
              <a:ext uri="{FF2B5EF4-FFF2-40B4-BE49-F238E27FC236}">
                <a16:creationId xmlns:a16="http://schemas.microsoft.com/office/drawing/2014/main" id="{397D9E39-EF44-463E-856E-845B1501B00B}"/>
              </a:ext>
            </a:extLst>
          </p:cNvPr>
          <p:cNvSpPr/>
          <p:nvPr/>
        </p:nvSpPr>
        <p:spPr>
          <a:xfrm>
            <a:off x="5313022" y="2722447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5">
                <a:moveTo>
                  <a:pt x="140969" y="0"/>
                </a:moveTo>
                <a:lnTo>
                  <a:pt x="0" y="68580"/>
                </a:lnTo>
                <a:lnTo>
                  <a:pt x="139573" y="140208"/>
                </a:lnTo>
                <a:lnTo>
                  <a:pt x="14096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38">
            <a:extLst>
              <a:ext uri="{FF2B5EF4-FFF2-40B4-BE49-F238E27FC236}">
                <a16:creationId xmlns:a16="http://schemas.microsoft.com/office/drawing/2014/main" id="{20CDCE98-16DF-482B-A578-FDF04F677C7A}"/>
              </a:ext>
            </a:extLst>
          </p:cNvPr>
          <p:cNvSpPr/>
          <p:nvPr/>
        </p:nvSpPr>
        <p:spPr>
          <a:xfrm>
            <a:off x="7869533" y="1052905"/>
            <a:ext cx="334645" cy="1685925"/>
          </a:xfrm>
          <a:custGeom>
            <a:avLst/>
            <a:gdLst/>
            <a:ahLst/>
            <a:cxnLst/>
            <a:rect l="l" t="t" r="r" b="b"/>
            <a:pathLst>
              <a:path w="334645" h="1685925">
                <a:moveTo>
                  <a:pt x="334517" y="1685925"/>
                </a:moveTo>
                <a:lnTo>
                  <a:pt x="334517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39">
            <a:extLst>
              <a:ext uri="{FF2B5EF4-FFF2-40B4-BE49-F238E27FC236}">
                <a16:creationId xmlns:a16="http://schemas.microsoft.com/office/drawing/2014/main" id="{BF4951F3-7CD1-4817-BAAC-76F059155904}"/>
              </a:ext>
            </a:extLst>
          </p:cNvPr>
          <p:cNvSpPr/>
          <p:nvPr/>
        </p:nvSpPr>
        <p:spPr>
          <a:xfrm>
            <a:off x="7746851" y="982801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8" y="0"/>
                </a:moveTo>
                <a:lnTo>
                  <a:pt x="0" y="70103"/>
                </a:lnTo>
                <a:lnTo>
                  <a:pt x="140208" y="140207"/>
                </a:lnTo>
                <a:lnTo>
                  <a:pt x="14020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40">
            <a:extLst>
              <a:ext uri="{FF2B5EF4-FFF2-40B4-BE49-F238E27FC236}">
                <a16:creationId xmlns:a16="http://schemas.microsoft.com/office/drawing/2014/main" id="{547BC39E-500B-4AC8-8C12-AF9675C62A42}"/>
              </a:ext>
            </a:extLst>
          </p:cNvPr>
          <p:cNvSpPr/>
          <p:nvPr/>
        </p:nvSpPr>
        <p:spPr>
          <a:xfrm>
            <a:off x="4097633" y="1167205"/>
            <a:ext cx="220345" cy="1543050"/>
          </a:xfrm>
          <a:custGeom>
            <a:avLst/>
            <a:gdLst/>
            <a:ahLst/>
            <a:cxnLst/>
            <a:rect l="l" t="t" r="r" b="b"/>
            <a:pathLst>
              <a:path w="220344" h="1543050">
                <a:moveTo>
                  <a:pt x="220218" y="1543050"/>
                </a:moveTo>
                <a:lnTo>
                  <a:pt x="220218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41">
            <a:extLst>
              <a:ext uri="{FF2B5EF4-FFF2-40B4-BE49-F238E27FC236}">
                <a16:creationId xmlns:a16="http://schemas.microsoft.com/office/drawing/2014/main" id="{B3E69083-1434-496C-A929-B30B9294EC19}"/>
              </a:ext>
            </a:extLst>
          </p:cNvPr>
          <p:cNvSpPr/>
          <p:nvPr/>
        </p:nvSpPr>
        <p:spPr>
          <a:xfrm>
            <a:off x="3974951" y="1097101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7" y="0"/>
                </a:moveTo>
                <a:lnTo>
                  <a:pt x="0" y="70103"/>
                </a:lnTo>
                <a:lnTo>
                  <a:pt x="140207" y="140207"/>
                </a:lnTo>
                <a:lnTo>
                  <a:pt x="1402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42">
            <a:extLst>
              <a:ext uri="{FF2B5EF4-FFF2-40B4-BE49-F238E27FC236}">
                <a16:creationId xmlns:a16="http://schemas.microsoft.com/office/drawing/2014/main" id="{BAA1E48A-9638-4D1B-A12D-16B603ABAD53}"/>
              </a:ext>
            </a:extLst>
          </p:cNvPr>
          <p:cNvSpPr/>
          <p:nvPr/>
        </p:nvSpPr>
        <p:spPr>
          <a:xfrm>
            <a:off x="6677638" y="5380355"/>
            <a:ext cx="1191895" cy="1000125"/>
          </a:xfrm>
          <a:custGeom>
            <a:avLst/>
            <a:gdLst/>
            <a:ahLst/>
            <a:cxnLst/>
            <a:rect l="l" t="t" r="r" b="b"/>
            <a:pathLst>
              <a:path w="1191895" h="1000125">
                <a:moveTo>
                  <a:pt x="1191767" y="85725"/>
                </a:moveTo>
                <a:lnTo>
                  <a:pt x="1191767" y="0"/>
                </a:lnTo>
                <a:lnTo>
                  <a:pt x="848867" y="0"/>
                </a:lnTo>
                <a:lnTo>
                  <a:pt x="848867" y="1000125"/>
                </a:lnTo>
                <a:lnTo>
                  <a:pt x="0" y="1000125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43">
            <a:extLst>
              <a:ext uri="{FF2B5EF4-FFF2-40B4-BE49-F238E27FC236}">
                <a16:creationId xmlns:a16="http://schemas.microsoft.com/office/drawing/2014/main" id="{37D798EF-9315-458A-AEED-99210D93A60B}"/>
              </a:ext>
            </a:extLst>
          </p:cNvPr>
          <p:cNvSpPr/>
          <p:nvPr/>
        </p:nvSpPr>
        <p:spPr>
          <a:xfrm>
            <a:off x="6557537" y="6310312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8" y="0"/>
                </a:moveTo>
                <a:lnTo>
                  <a:pt x="0" y="70103"/>
                </a:lnTo>
                <a:lnTo>
                  <a:pt x="140208" y="140207"/>
                </a:lnTo>
                <a:lnTo>
                  <a:pt x="14020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44">
            <a:extLst>
              <a:ext uri="{FF2B5EF4-FFF2-40B4-BE49-F238E27FC236}">
                <a16:creationId xmlns:a16="http://schemas.microsoft.com/office/drawing/2014/main" id="{129CA09C-8259-4806-AB91-A20A653EC22A}"/>
              </a:ext>
            </a:extLst>
          </p:cNvPr>
          <p:cNvSpPr/>
          <p:nvPr/>
        </p:nvSpPr>
        <p:spPr>
          <a:xfrm>
            <a:off x="3798864" y="5336659"/>
            <a:ext cx="2677795" cy="1107440"/>
          </a:xfrm>
          <a:custGeom>
            <a:avLst/>
            <a:gdLst/>
            <a:ahLst/>
            <a:cxnLst/>
            <a:rect l="l" t="t" r="r" b="b"/>
            <a:pathLst>
              <a:path w="2677795" h="1107440">
                <a:moveTo>
                  <a:pt x="285750" y="78612"/>
                </a:moveTo>
                <a:lnTo>
                  <a:pt x="285750" y="0"/>
                </a:lnTo>
                <a:lnTo>
                  <a:pt x="0" y="0"/>
                </a:lnTo>
                <a:lnTo>
                  <a:pt x="0" y="1107313"/>
                </a:lnTo>
                <a:lnTo>
                  <a:pt x="2677667" y="1107313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45">
            <a:extLst>
              <a:ext uri="{FF2B5EF4-FFF2-40B4-BE49-F238E27FC236}">
                <a16:creationId xmlns:a16="http://schemas.microsoft.com/office/drawing/2014/main" id="{A359F1C3-D1E5-4D44-87EE-56A6EE41F177}"/>
              </a:ext>
            </a:extLst>
          </p:cNvPr>
          <p:cNvSpPr/>
          <p:nvPr/>
        </p:nvSpPr>
        <p:spPr>
          <a:xfrm>
            <a:off x="6395190" y="6380480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0" y="0"/>
                </a:moveTo>
                <a:lnTo>
                  <a:pt x="0" y="140207"/>
                </a:lnTo>
                <a:lnTo>
                  <a:pt x="140208" y="7010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48">
            <a:extLst>
              <a:ext uri="{FF2B5EF4-FFF2-40B4-BE49-F238E27FC236}">
                <a16:creationId xmlns:a16="http://schemas.microsoft.com/office/drawing/2014/main" id="{BF2D28C3-A880-4E93-B94F-894737C5E83B}"/>
              </a:ext>
            </a:extLst>
          </p:cNvPr>
          <p:cNvSpPr/>
          <p:nvPr/>
        </p:nvSpPr>
        <p:spPr>
          <a:xfrm>
            <a:off x="4317851" y="2824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514350"/>
                </a:moveTo>
                <a:lnTo>
                  <a:pt x="0" y="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49">
            <a:extLst>
              <a:ext uri="{FF2B5EF4-FFF2-40B4-BE49-F238E27FC236}">
                <a16:creationId xmlns:a16="http://schemas.microsoft.com/office/drawing/2014/main" id="{A8B68A24-D455-4095-B546-4A4F2717E6BF}"/>
              </a:ext>
            </a:extLst>
          </p:cNvPr>
          <p:cNvSpPr/>
          <p:nvPr/>
        </p:nvSpPr>
        <p:spPr>
          <a:xfrm>
            <a:off x="5232251" y="2824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50">
            <a:extLst>
              <a:ext uri="{FF2B5EF4-FFF2-40B4-BE49-F238E27FC236}">
                <a16:creationId xmlns:a16="http://schemas.microsoft.com/office/drawing/2014/main" id="{6DA304D9-7C30-4072-B755-56E15C921AE7}"/>
              </a:ext>
            </a:extLst>
          </p:cNvPr>
          <p:cNvSpPr/>
          <p:nvPr/>
        </p:nvSpPr>
        <p:spPr>
          <a:xfrm>
            <a:off x="8204051" y="2853130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51">
            <a:extLst>
              <a:ext uri="{FF2B5EF4-FFF2-40B4-BE49-F238E27FC236}">
                <a16:creationId xmlns:a16="http://schemas.microsoft.com/office/drawing/2014/main" id="{DEADD3BC-B826-4FBD-BE5D-8C890A9FCD65}"/>
              </a:ext>
            </a:extLst>
          </p:cNvPr>
          <p:cNvSpPr txBox="1"/>
          <p:nvPr/>
        </p:nvSpPr>
        <p:spPr>
          <a:xfrm>
            <a:off x="5937354" y="5915734"/>
            <a:ext cx="479425" cy="340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950" spc="10" dirty="0">
                <a:latin typeface="Calibri"/>
                <a:cs typeface="Calibri"/>
              </a:rPr>
              <a:t>DC</a:t>
            </a:r>
            <a:endParaRPr sz="9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950" spc="55" dirty="0">
                <a:latin typeface="Calibri"/>
                <a:cs typeface="Calibri"/>
              </a:rPr>
              <a:t>N</a:t>
            </a:r>
            <a:r>
              <a:rPr sz="950" spc="-25" dirty="0">
                <a:latin typeface="Calibri"/>
                <a:cs typeface="Calibri"/>
              </a:rPr>
              <a:t>e</a:t>
            </a:r>
            <a:r>
              <a:rPr sz="950" spc="75" dirty="0">
                <a:latin typeface="Calibri"/>
                <a:cs typeface="Calibri"/>
              </a:rPr>
              <a:t>g</a:t>
            </a:r>
            <a:r>
              <a:rPr sz="950" spc="-10" dirty="0">
                <a:latin typeface="Calibri"/>
                <a:cs typeface="Calibri"/>
              </a:rPr>
              <a:t>a</a:t>
            </a:r>
            <a:r>
              <a:rPr sz="950" spc="-25" dirty="0">
                <a:latin typeface="Calibri"/>
                <a:cs typeface="Calibri"/>
              </a:rPr>
              <a:t>t</a:t>
            </a:r>
            <a:r>
              <a:rPr sz="950" spc="5" dirty="0">
                <a:latin typeface="Calibri"/>
                <a:cs typeface="Calibri"/>
              </a:rPr>
              <a:t>i</a:t>
            </a:r>
            <a:r>
              <a:rPr sz="950" spc="20" dirty="0">
                <a:latin typeface="Calibri"/>
                <a:cs typeface="Calibri"/>
              </a:rPr>
              <a:t>v</a:t>
            </a:r>
            <a:r>
              <a:rPr sz="950" spc="10" dirty="0">
                <a:latin typeface="Calibri"/>
                <a:cs typeface="Calibri"/>
              </a:rPr>
              <a:t>e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67D3015-B828-4E17-9D4F-F4C174E8FEF6}"/>
              </a:ext>
            </a:extLst>
          </p:cNvPr>
          <p:cNvSpPr/>
          <p:nvPr/>
        </p:nvSpPr>
        <p:spPr>
          <a:xfrm>
            <a:off x="2652119" y="687146"/>
            <a:ext cx="1322706" cy="9372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AA3FCA3-3969-45A7-9700-B2720CDA75E1}"/>
              </a:ext>
            </a:extLst>
          </p:cNvPr>
          <p:cNvCxnSpPr/>
          <p:nvPr/>
        </p:nvCxnSpPr>
        <p:spPr>
          <a:xfrm>
            <a:off x="5453992" y="2791091"/>
            <a:ext cx="2528317" cy="25908"/>
          </a:xfrm>
          <a:prstGeom prst="line">
            <a:avLst/>
          </a:prstGeom>
          <a:ln w="38100">
            <a:solidFill>
              <a:srgbClr val="C00000"/>
            </a:solidFill>
          </a:ln>
        </p:spPr>
      </p:cxnSp>
      <p:sp>
        <p:nvSpPr>
          <p:cNvPr id="166" name="object 33">
            <a:extLst>
              <a:ext uri="{FF2B5EF4-FFF2-40B4-BE49-F238E27FC236}">
                <a16:creationId xmlns:a16="http://schemas.microsoft.com/office/drawing/2014/main" id="{ED777509-9B9E-4998-BC92-B9995E3B81B3}"/>
              </a:ext>
            </a:extLst>
          </p:cNvPr>
          <p:cNvSpPr/>
          <p:nvPr/>
        </p:nvSpPr>
        <p:spPr>
          <a:xfrm>
            <a:off x="4317851" y="3691510"/>
            <a:ext cx="561974" cy="1805923"/>
          </a:xfrm>
          <a:custGeom>
            <a:avLst/>
            <a:gdLst/>
            <a:ahLst/>
            <a:cxnLst/>
            <a:rect l="l" t="t" r="r" b="b"/>
            <a:pathLst>
              <a:path w="771525" h="1677670">
                <a:moveTo>
                  <a:pt x="771525" y="1677542"/>
                </a:moveTo>
                <a:lnTo>
                  <a:pt x="771525" y="1506092"/>
                </a:lnTo>
                <a:lnTo>
                  <a:pt x="0" y="1506092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088919D-BF0B-4B7B-81EC-82B1A1E809A4}"/>
              </a:ext>
            </a:extLst>
          </p:cNvPr>
          <p:cNvSpPr txBox="1"/>
          <p:nvPr/>
        </p:nvSpPr>
        <p:spPr>
          <a:xfrm rot="721379">
            <a:off x="3779268" y="5766955"/>
            <a:ext cx="1266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Engine Battery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20F94D-6F49-40E8-9B8A-CB0E0D397B1C}"/>
              </a:ext>
            </a:extLst>
          </p:cNvPr>
          <p:cNvSpPr/>
          <p:nvPr/>
        </p:nvSpPr>
        <p:spPr>
          <a:xfrm>
            <a:off x="2533498" y="2624338"/>
            <a:ext cx="950587" cy="619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4C13F8-9194-47BB-8EED-721D2E8303CC}"/>
              </a:ext>
            </a:extLst>
          </p:cNvPr>
          <p:cNvSpPr/>
          <p:nvPr/>
        </p:nvSpPr>
        <p:spPr>
          <a:xfrm>
            <a:off x="9534061" y="2624338"/>
            <a:ext cx="950587" cy="619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891C7-4AE8-4C93-8B6F-A0BBBBD06C92}"/>
              </a:ext>
            </a:extLst>
          </p:cNvPr>
          <p:cNvSpPr txBox="1"/>
          <p:nvPr/>
        </p:nvSpPr>
        <p:spPr>
          <a:xfrm>
            <a:off x="2481434" y="2772445"/>
            <a:ext cx="10626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COMBINE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14B4BE-FEBD-425E-9519-D72C0F1A118B}"/>
              </a:ext>
            </a:extLst>
          </p:cNvPr>
          <p:cNvSpPr txBox="1"/>
          <p:nvPr/>
        </p:nvSpPr>
        <p:spPr>
          <a:xfrm>
            <a:off x="9667922" y="2705264"/>
            <a:ext cx="68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4090E1AD-01BE-4C5C-A1AA-9FEA64C0010D}"/>
              </a:ext>
            </a:extLst>
          </p:cNvPr>
          <p:cNvSpPr/>
          <p:nvPr/>
        </p:nvSpPr>
        <p:spPr>
          <a:xfrm rot="16038745">
            <a:off x="3975483" y="1085161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82E88982-E78C-4F6A-AABD-7A9FA3B96C3D}"/>
              </a:ext>
            </a:extLst>
          </p:cNvPr>
          <p:cNvSpPr/>
          <p:nvPr/>
        </p:nvSpPr>
        <p:spPr>
          <a:xfrm rot="16038745">
            <a:off x="7749920" y="973024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2BD0F8E5-A627-4C0C-88B5-A14E9A4E47CA}"/>
              </a:ext>
            </a:extLst>
          </p:cNvPr>
          <p:cNvSpPr/>
          <p:nvPr/>
        </p:nvSpPr>
        <p:spPr>
          <a:xfrm>
            <a:off x="4378054" y="2300778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B0A01D48-C736-43FF-AE31-A1B3E6A98D3F}"/>
              </a:ext>
            </a:extLst>
          </p:cNvPr>
          <p:cNvSpPr/>
          <p:nvPr/>
        </p:nvSpPr>
        <p:spPr>
          <a:xfrm>
            <a:off x="4378054" y="1906136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91B83EAD-48C4-4F5A-BEE1-3F6B6ED0C068}"/>
              </a:ext>
            </a:extLst>
          </p:cNvPr>
          <p:cNvSpPr/>
          <p:nvPr/>
        </p:nvSpPr>
        <p:spPr>
          <a:xfrm>
            <a:off x="4378879" y="1550118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1AA6E888-6079-4410-BBC3-D37DC15BBF56}"/>
              </a:ext>
            </a:extLst>
          </p:cNvPr>
          <p:cNvSpPr/>
          <p:nvPr/>
        </p:nvSpPr>
        <p:spPr>
          <a:xfrm>
            <a:off x="8257322" y="2300778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631BB67-6471-40BF-90BC-B1EBADA0ECA4}"/>
              </a:ext>
            </a:extLst>
          </p:cNvPr>
          <p:cNvSpPr/>
          <p:nvPr/>
        </p:nvSpPr>
        <p:spPr>
          <a:xfrm>
            <a:off x="8257322" y="1906136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7E96BAED-BB14-46B8-B06A-6862BF490341}"/>
              </a:ext>
            </a:extLst>
          </p:cNvPr>
          <p:cNvSpPr/>
          <p:nvPr/>
        </p:nvSpPr>
        <p:spPr>
          <a:xfrm>
            <a:off x="8258147" y="1550118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5E6B34C2-453B-4F7B-B7BF-0ED8810C34C7}"/>
              </a:ext>
            </a:extLst>
          </p:cNvPr>
          <p:cNvSpPr/>
          <p:nvPr/>
        </p:nvSpPr>
        <p:spPr>
          <a:xfrm>
            <a:off x="4369584" y="5064089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492A6D43-8ADF-444A-B2DC-F886BBC1654F}"/>
              </a:ext>
            </a:extLst>
          </p:cNvPr>
          <p:cNvSpPr/>
          <p:nvPr/>
        </p:nvSpPr>
        <p:spPr>
          <a:xfrm>
            <a:off x="4369584" y="4669447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0876EF9B-46D9-4557-BF1F-7525AAFCB111}"/>
              </a:ext>
            </a:extLst>
          </p:cNvPr>
          <p:cNvSpPr/>
          <p:nvPr/>
        </p:nvSpPr>
        <p:spPr>
          <a:xfrm>
            <a:off x="4370409" y="4313429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9A2B95EE-1FC9-417F-8D04-5D2CA4D4CBD8}"/>
              </a:ext>
            </a:extLst>
          </p:cNvPr>
          <p:cNvSpPr/>
          <p:nvPr/>
        </p:nvSpPr>
        <p:spPr>
          <a:xfrm>
            <a:off x="8255085" y="5065393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E81113C5-B1A2-472A-8AA3-32016EA99452}"/>
              </a:ext>
            </a:extLst>
          </p:cNvPr>
          <p:cNvSpPr/>
          <p:nvPr/>
        </p:nvSpPr>
        <p:spPr>
          <a:xfrm>
            <a:off x="8255085" y="4670751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7DFAB91C-AC8A-48CD-9A4F-56D5C346300C}"/>
              </a:ext>
            </a:extLst>
          </p:cNvPr>
          <p:cNvSpPr/>
          <p:nvPr/>
        </p:nvSpPr>
        <p:spPr>
          <a:xfrm>
            <a:off x="8255910" y="4314733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E21110EE-C318-49B1-8A28-A69AD6B1E7A6}"/>
              </a:ext>
            </a:extLst>
          </p:cNvPr>
          <p:cNvSpPr/>
          <p:nvPr/>
        </p:nvSpPr>
        <p:spPr>
          <a:xfrm>
            <a:off x="4238929" y="3563491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C543166D-992C-4EE2-9F9E-94683604AE60}"/>
              </a:ext>
            </a:extLst>
          </p:cNvPr>
          <p:cNvSpPr/>
          <p:nvPr/>
        </p:nvSpPr>
        <p:spPr>
          <a:xfrm>
            <a:off x="8130952" y="3586521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8E3BEA52-B760-4E5A-896B-81D49540C03F}"/>
              </a:ext>
            </a:extLst>
          </p:cNvPr>
          <p:cNvSpPr/>
          <p:nvPr/>
        </p:nvSpPr>
        <p:spPr>
          <a:xfrm rot="16038745">
            <a:off x="5308131" y="2713234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191F747-58DF-441D-935F-D9CF0E65F589}"/>
              </a:ext>
            </a:extLst>
          </p:cNvPr>
          <p:cNvSpPr/>
          <p:nvPr/>
        </p:nvSpPr>
        <p:spPr>
          <a:xfrm rot="16200000">
            <a:off x="6057297" y="2604012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E0D091F9-D401-421F-8C08-62E170EBE0A5}"/>
              </a:ext>
            </a:extLst>
          </p:cNvPr>
          <p:cNvSpPr/>
          <p:nvPr/>
        </p:nvSpPr>
        <p:spPr>
          <a:xfrm rot="16200000">
            <a:off x="6695653" y="2604011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692DE990-83F0-4196-81E0-C6645F064B6A}"/>
              </a:ext>
            </a:extLst>
          </p:cNvPr>
          <p:cNvSpPr/>
          <p:nvPr/>
        </p:nvSpPr>
        <p:spPr>
          <a:xfrm rot="16200000">
            <a:off x="7391464" y="2609415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-0.0344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3.125E-6 -0.0344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0344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-0.0344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3.125E-6 -0.0344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0344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2.91667E-6 -0.0344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2.91667E-6 -0.0344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3.125E-6 -0.0344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2.91667E-6 -0.0344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-0.0344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2.91667E-6 -0.0344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02539 -0.0011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02539 -0.0011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02539 -0.0011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CB5B86D5-BE32-4251-A2C0-A3687F412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60" y="5324032"/>
            <a:ext cx="1391340" cy="1132693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E2F5491-6BA6-4758-95D4-6E67AEB9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69" y="5263799"/>
            <a:ext cx="1391340" cy="1132693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CC089DFE-F6C2-44E5-8753-615D2966FC7D}"/>
              </a:ext>
            </a:extLst>
          </p:cNvPr>
          <p:cNvSpPr/>
          <p:nvPr/>
        </p:nvSpPr>
        <p:spPr>
          <a:xfrm>
            <a:off x="6481296" y="5862096"/>
            <a:ext cx="135572" cy="8400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2BB80C3-BC8D-4E92-A407-35B34E7BACBC}"/>
              </a:ext>
            </a:extLst>
          </p:cNvPr>
          <p:cNvSpPr/>
          <p:nvPr/>
        </p:nvSpPr>
        <p:spPr>
          <a:xfrm>
            <a:off x="7165127" y="2077032"/>
            <a:ext cx="2027046" cy="2004060"/>
          </a:xfrm>
          <a:prstGeom prst="ellipse">
            <a:avLst/>
          </a:prstGeom>
          <a:solidFill>
            <a:srgbClr val="59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B900C8CA-1974-4750-A034-2955618CE3B1}"/>
              </a:ext>
            </a:extLst>
          </p:cNvPr>
          <p:cNvSpPr/>
          <p:nvPr/>
        </p:nvSpPr>
        <p:spPr>
          <a:xfrm>
            <a:off x="3772355" y="2077032"/>
            <a:ext cx="2027046" cy="2004060"/>
          </a:xfrm>
          <a:prstGeom prst="ellipse">
            <a:avLst/>
          </a:prstGeom>
          <a:solidFill>
            <a:srgbClr val="59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bject 2">
            <a:extLst>
              <a:ext uri="{FF2B5EF4-FFF2-40B4-BE49-F238E27FC236}">
                <a16:creationId xmlns:a16="http://schemas.microsoft.com/office/drawing/2014/main" id="{083911BE-ACCE-4182-8FFD-EC2F5F420F9D}"/>
              </a:ext>
            </a:extLst>
          </p:cNvPr>
          <p:cNvSpPr txBox="1"/>
          <p:nvPr/>
        </p:nvSpPr>
        <p:spPr>
          <a:xfrm>
            <a:off x="2860526" y="955750"/>
            <a:ext cx="86233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20" dirty="0">
                <a:solidFill>
                  <a:srgbClr val="4196CF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4196CF"/>
                </a:solidFill>
                <a:latin typeface="Calibri"/>
                <a:cs typeface="Calibri"/>
              </a:rPr>
              <a:t>n</a:t>
            </a:r>
            <a:r>
              <a:rPr sz="2400" spc="65" dirty="0">
                <a:solidFill>
                  <a:srgbClr val="4196CF"/>
                </a:solidFill>
                <a:latin typeface="Calibri"/>
                <a:cs typeface="Calibri"/>
              </a:rPr>
              <a:t>g</a:t>
            </a:r>
            <a:r>
              <a:rPr sz="2400" spc="-30" dirty="0">
                <a:solidFill>
                  <a:srgbClr val="4196C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4196C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196CF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10" name="object 3">
            <a:extLst>
              <a:ext uri="{FF2B5EF4-FFF2-40B4-BE49-F238E27FC236}">
                <a16:creationId xmlns:a16="http://schemas.microsoft.com/office/drawing/2014/main" id="{F5D1F0E6-80A3-493C-96DE-6F92DC6A64FA}"/>
              </a:ext>
            </a:extLst>
          </p:cNvPr>
          <p:cNvSpPr/>
          <p:nvPr/>
        </p:nvSpPr>
        <p:spPr>
          <a:xfrm>
            <a:off x="6395190" y="149744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2540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4">
            <a:extLst>
              <a:ext uri="{FF2B5EF4-FFF2-40B4-BE49-F238E27FC236}">
                <a16:creationId xmlns:a16="http://schemas.microsoft.com/office/drawing/2014/main" id="{8890BF09-8723-495B-9876-46D64CC6DD45}"/>
              </a:ext>
            </a:extLst>
          </p:cNvPr>
          <p:cNvSpPr txBox="1">
            <a:spLocks/>
          </p:cNvSpPr>
          <p:nvPr/>
        </p:nvSpPr>
        <p:spPr>
          <a:xfrm>
            <a:off x="6501743" y="466212"/>
            <a:ext cx="114236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140" marR="5080" indent="-219075">
              <a:lnSpc>
                <a:spcPct val="100000"/>
              </a:lnSpc>
            </a:pPr>
            <a:r>
              <a:rPr lang="en-US" sz="2400" b="1" spc="20" dirty="0">
                <a:solidFill>
                  <a:srgbClr val="4196CF"/>
                </a:solidFill>
              </a:rPr>
              <a:t>E</a:t>
            </a:r>
            <a:r>
              <a:rPr lang="en-US" sz="2400" b="1" spc="-30" dirty="0">
                <a:solidFill>
                  <a:srgbClr val="4196CF"/>
                </a:solidFill>
              </a:rPr>
              <a:t>l</a:t>
            </a:r>
            <a:r>
              <a:rPr lang="en-US" sz="2400" b="1" dirty="0">
                <a:solidFill>
                  <a:srgbClr val="4196CF"/>
                </a:solidFill>
              </a:rPr>
              <a:t>e</a:t>
            </a:r>
            <a:r>
              <a:rPr lang="en-US" sz="2400" b="1" spc="-40" dirty="0">
                <a:solidFill>
                  <a:srgbClr val="4196CF"/>
                </a:solidFill>
              </a:rPr>
              <a:t>c</a:t>
            </a:r>
            <a:r>
              <a:rPr lang="en-US" sz="2400" b="1" spc="15" dirty="0">
                <a:solidFill>
                  <a:srgbClr val="4196CF"/>
                </a:solidFill>
              </a:rPr>
              <a:t>t</a:t>
            </a:r>
            <a:r>
              <a:rPr lang="en-US" sz="2400" b="1" spc="-15" dirty="0">
                <a:solidFill>
                  <a:srgbClr val="4196CF"/>
                </a:solidFill>
              </a:rPr>
              <a:t>r</a:t>
            </a:r>
            <a:r>
              <a:rPr lang="en-US" sz="2400" b="1" spc="45" dirty="0">
                <a:solidFill>
                  <a:srgbClr val="4196CF"/>
                </a:solidFill>
              </a:rPr>
              <a:t>i</a:t>
            </a:r>
            <a:r>
              <a:rPr lang="en-US" sz="2400" b="1" spc="-45" dirty="0">
                <a:solidFill>
                  <a:srgbClr val="4196CF"/>
                </a:solidFill>
              </a:rPr>
              <a:t>c</a:t>
            </a:r>
            <a:r>
              <a:rPr lang="en-US" sz="2400" b="1" spc="-30" dirty="0">
                <a:solidFill>
                  <a:srgbClr val="4196CF"/>
                </a:solidFill>
              </a:rPr>
              <a:t>a</a:t>
            </a:r>
            <a:r>
              <a:rPr lang="en-US" sz="2400" b="1" dirty="0">
                <a:solidFill>
                  <a:srgbClr val="4196CF"/>
                </a:solidFill>
              </a:rPr>
              <a:t>l  Panel</a:t>
            </a:r>
          </a:p>
        </p:txBody>
      </p:sp>
      <p:sp>
        <p:nvSpPr>
          <p:cNvPr id="112" name="object 5">
            <a:extLst>
              <a:ext uri="{FF2B5EF4-FFF2-40B4-BE49-F238E27FC236}">
                <a16:creationId xmlns:a16="http://schemas.microsoft.com/office/drawing/2014/main" id="{6008EF5F-61E1-42F4-935F-DF93D8043441}"/>
              </a:ext>
            </a:extLst>
          </p:cNvPr>
          <p:cNvSpPr/>
          <p:nvPr/>
        </p:nvSpPr>
        <p:spPr>
          <a:xfrm>
            <a:off x="4146401" y="255779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6">
            <a:extLst>
              <a:ext uri="{FF2B5EF4-FFF2-40B4-BE49-F238E27FC236}">
                <a16:creationId xmlns:a16="http://schemas.microsoft.com/office/drawing/2014/main" id="{9F5F6048-7069-4A3B-9C34-43B86CB4FD6D}"/>
              </a:ext>
            </a:extLst>
          </p:cNvPr>
          <p:cNvSpPr/>
          <p:nvPr/>
        </p:nvSpPr>
        <p:spPr>
          <a:xfrm>
            <a:off x="42035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7">
            <a:extLst>
              <a:ext uri="{FF2B5EF4-FFF2-40B4-BE49-F238E27FC236}">
                <a16:creationId xmlns:a16="http://schemas.microsoft.com/office/drawing/2014/main" id="{C7E4304C-1FB4-457F-9166-5853359AE044}"/>
              </a:ext>
            </a:extLst>
          </p:cNvPr>
          <p:cNvSpPr/>
          <p:nvPr/>
        </p:nvSpPr>
        <p:spPr>
          <a:xfrm>
            <a:off x="42035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8">
            <a:extLst>
              <a:ext uri="{FF2B5EF4-FFF2-40B4-BE49-F238E27FC236}">
                <a16:creationId xmlns:a16="http://schemas.microsoft.com/office/drawing/2014/main" id="{B09AF3B5-2844-4C08-90E6-12BC0FCE7F64}"/>
              </a:ext>
            </a:extLst>
          </p:cNvPr>
          <p:cNvSpPr/>
          <p:nvPr/>
        </p:nvSpPr>
        <p:spPr>
          <a:xfrm>
            <a:off x="5060801" y="255779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E80733B8-5931-44B0-8C9D-375DEF31E95E}"/>
              </a:ext>
            </a:extLst>
          </p:cNvPr>
          <p:cNvSpPr/>
          <p:nvPr/>
        </p:nvSpPr>
        <p:spPr>
          <a:xfrm>
            <a:off x="51179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0">
            <a:extLst>
              <a:ext uri="{FF2B5EF4-FFF2-40B4-BE49-F238E27FC236}">
                <a16:creationId xmlns:a16="http://schemas.microsoft.com/office/drawing/2014/main" id="{28496334-F7D2-4E68-8510-D5724E25E7A7}"/>
              </a:ext>
            </a:extLst>
          </p:cNvPr>
          <p:cNvSpPr/>
          <p:nvPr/>
        </p:nvSpPr>
        <p:spPr>
          <a:xfrm>
            <a:off x="51179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">
            <a:extLst>
              <a:ext uri="{FF2B5EF4-FFF2-40B4-BE49-F238E27FC236}">
                <a16:creationId xmlns:a16="http://schemas.microsoft.com/office/drawing/2014/main" id="{55D9146B-5C84-416B-9196-162228878FD2}"/>
              </a:ext>
            </a:extLst>
          </p:cNvPr>
          <p:cNvSpPr/>
          <p:nvPr/>
        </p:nvSpPr>
        <p:spPr>
          <a:xfrm>
            <a:off x="5060801" y="330074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">
            <a:extLst>
              <a:ext uri="{FF2B5EF4-FFF2-40B4-BE49-F238E27FC236}">
                <a16:creationId xmlns:a16="http://schemas.microsoft.com/office/drawing/2014/main" id="{CAE2100E-0566-4883-9D92-45E3215C0CCF}"/>
              </a:ext>
            </a:extLst>
          </p:cNvPr>
          <p:cNvSpPr/>
          <p:nvPr/>
        </p:nvSpPr>
        <p:spPr>
          <a:xfrm>
            <a:off x="51179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3">
            <a:extLst>
              <a:ext uri="{FF2B5EF4-FFF2-40B4-BE49-F238E27FC236}">
                <a16:creationId xmlns:a16="http://schemas.microsoft.com/office/drawing/2014/main" id="{2A458A84-363F-449B-93F8-E82DAEB0E438}"/>
              </a:ext>
            </a:extLst>
          </p:cNvPr>
          <p:cNvSpPr/>
          <p:nvPr/>
        </p:nvSpPr>
        <p:spPr>
          <a:xfrm>
            <a:off x="51179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4">
            <a:extLst>
              <a:ext uri="{FF2B5EF4-FFF2-40B4-BE49-F238E27FC236}">
                <a16:creationId xmlns:a16="http://schemas.microsoft.com/office/drawing/2014/main" id="{924144E4-AF43-4BFC-823D-41EDA81F1B28}"/>
              </a:ext>
            </a:extLst>
          </p:cNvPr>
          <p:cNvSpPr/>
          <p:nvPr/>
        </p:nvSpPr>
        <p:spPr>
          <a:xfrm>
            <a:off x="4146401" y="330074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>
            <a:extLst>
              <a:ext uri="{FF2B5EF4-FFF2-40B4-BE49-F238E27FC236}">
                <a16:creationId xmlns:a16="http://schemas.microsoft.com/office/drawing/2014/main" id="{3E2E560B-4513-406A-B916-07C68581A4ED}"/>
              </a:ext>
            </a:extLst>
          </p:cNvPr>
          <p:cNvSpPr/>
          <p:nvPr/>
        </p:nvSpPr>
        <p:spPr>
          <a:xfrm>
            <a:off x="42035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>
            <a:extLst>
              <a:ext uri="{FF2B5EF4-FFF2-40B4-BE49-F238E27FC236}">
                <a16:creationId xmlns:a16="http://schemas.microsoft.com/office/drawing/2014/main" id="{9747A222-63AC-46BC-94CA-573815044718}"/>
              </a:ext>
            </a:extLst>
          </p:cNvPr>
          <p:cNvSpPr/>
          <p:nvPr/>
        </p:nvSpPr>
        <p:spPr>
          <a:xfrm>
            <a:off x="42035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>
            <a:extLst>
              <a:ext uri="{FF2B5EF4-FFF2-40B4-BE49-F238E27FC236}">
                <a16:creationId xmlns:a16="http://schemas.microsoft.com/office/drawing/2014/main" id="{075FE924-6826-466B-8D07-7EC50A479D4D}"/>
              </a:ext>
            </a:extLst>
          </p:cNvPr>
          <p:cNvSpPr/>
          <p:nvPr/>
        </p:nvSpPr>
        <p:spPr>
          <a:xfrm>
            <a:off x="8032601" y="2586366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>
            <a:extLst>
              <a:ext uri="{FF2B5EF4-FFF2-40B4-BE49-F238E27FC236}">
                <a16:creationId xmlns:a16="http://schemas.microsoft.com/office/drawing/2014/main" id="{70634FB0-14E9-45AA-ACE6-8ADAFFAAE36D}"/>
              </a:ext>
            </a:extLst>
          </p:cNvPr>
          <p:cNvSpPr/>
          <p:nvPr/>
        </p:nvSpPr>
        <p:spPr>
          <a:xfrm>
            <a:off x="8089751" y="2624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>
            <a:extLst>
              <a:ext uri="{FF2B5EF4-FFF2-40B4-BE49-F238E27FC236}">
                <a16:creationId xmlns:a16="http://schemas.microsoft.com/office/drawing/2014/main" id="{C4774E9C-EB3E-4DA6-BADB-31D1E0EBD307}"/>
              </a:ext>
            </a:extLst>
          </p:cNvPr>
          <p:cNvSpPr/>
          <p:nvPr/>
        </p:nvSpPr>
        <p:spPr>
          <a:xfrm>
            <a:off x="8089751" y="2624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20">
            <a:extLst>
              <a:ext uri="{FF2B5EF4-FFF2-40B4-BE49-F238E27FC236}">
                <a16:creationId xmlns:a16="http://schemas.microsoft.com/office/drawing/2014/main" id="{5F535A64-A1BD-4F4A-9CF6-97D34DB81466}"/>
              </a:ext>
            </a:extLst>
          </p:cNvPr>
          <p:cNvSpPr/>
          <p:nvPr/>
        </p:nvSpPr>
        <p:spPr>
          <a:xfrm>
            <a:off x="8032601" y="3329316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21">
            <a:extLst>
              <a:ext uri="{FF2B5EF4-FFF2-40B4-BE49-F238E27FC236}">
                <a16:creationId xmlns:a16="http://schemas.microsoft.com/office/drawing/2014/main" id="{7777F4BD-A906-48E8-BA38-276094E87948}"/>
              </a:ext>
            </a:extLst>
          </p:cNvPr>
          <p:cNvSpPr/>
          <p:nvPr/>
        </p:nvSpPr>
        <p:spPr>
          <a:xfrm>
            <a:off x="8089751" y="33674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22">
            <a:extLst>
              <a:ext uri="{FF2B5EF4-FFF2-40B4-BE49-F238E27FC236}">
                <a16:creationId xmlns:a16="http://schemas.microsoft.com/office/drawing/2014/main" id="{CEEF8AE0-E121-4388-80CE-22C2370C5A3C}"/>
              </a:ext>
            </a:extLst>
          </p:cNvPr>
          <p:cNvSpPr/>
          <p:nvPr/>
        </p:nvSpPr>
        <p:spPr>
          <a:xfrm>
            <a:off x="8089751" y="33674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26">
            <a:extLst>
              <a:ext uri="{FF2B5EF4-FFF2-40B4-BE49-F238E27FC236}">
                <a16:creationId xmlns:a16="http://schemas.microsoft.com/office/drawing/2014/main" id="{E119F485-DA94-4F0E-9A9A-052B3DABEFD5}"/>
              </a:ext>
            </a:extLst>
          </p:cNvPr>
          <p:cNvSpPr txBox="1"/>
          <p:nvPr/>
        </p:nvSpPr>
        <p:spPr>
          <a:xfrm>
            <a:off x="2399516" y="4081092"/>
            <a:ext cx="108839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DFFFF"/>
                </a:solidFill>
                <a:latin typeface="Calibri"/>
                <a:cs typeface="Calibri"/>
              </a:rPr>
              <a:t>Engine</a:t>
            </a:r>
            <a:r>
              <a:rPr sz="1400" spc="-14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DFFFF"/>
                </a:solidFill>
                <a:latin typeface="Calibri"/>
                <a:cs typeface="Calibri"/>
              </a:rPr>
              <a:t>Battery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7" name="object 30">
            <a:extLst>
              <a:ext uri="{FF2B5EF4-FFF2-40B4-BE49-F238E27FC236}">
                <a16:creationId xmlns:a16="http://schemas.microsoft.com/office/drawing/2014/main" id="{12DAF09C-55DF-4CCC-9904-2BCE4CE1AA1A}"/>
              </a:ext>
            </a:extLst>
          </p:cNvPr>
          <p:cNvSpPr txBox="1"/>
          <p:nvPr/>
        </p:nvSpPr>
        <p:spPr>
          <a:xfrm rot="671817">
            <a:off x="7750335" y="5881230"/>
            <a:ext cx="10521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latin typeface="Calibri"/>
                <a:cs typeface="Calibri"/>
              </a:rPr>
              <a:t>House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Battery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8" name="object 31">
            <a:extLst>
              <a:ext uri="{FF2B5EF4-FFF2-40B4-BE49-F238E27FC236}">
                <a16:creationId xmlns:a16="http://schemas.microsoft.com/office/drawing/2014/main" id="{AAD21835-8585-4212-8406-DD8F1CEEB308}"/>
              </a:ext>
            </a:extLst>
          </p:cNvPr>
          <p:cNvSpPr/>
          <p:nvPr/>
        </p:nvSpPr>
        <p:spPr>
          <a:xfrm>
            <a:off x="8204503" y="3715142"/>
            <a:ext cx="485101" cy="1851504"/>
          </a:xfrm>
          <a:custGeom>
            <a:avLst/>
            <a:gdLst/>
            <a:ahLst/>
            <a:cxnLst/>
            <a:rect l="l" t="t" r="r" b="b"/>
            <a:pathLst>
              <a:path w="685800" h="1649095">
                <a:moveTo>
                  <a:pt x="685800" y="1648967"/>
                </a:moveTo>
                <a:lnTo>
                  <a:pt x="685800" y="1477517"/>
                </a:lnTo>
                <a:lnTo>
                  <a:pt x="0" y="1477517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32">
            <a:extLst>
              <a:ext uri="{FF2B5EF4-FFF2-40B4-BE49-F238E27FC236}">
                <a16:creationId xmlns:a16="http://schemas.microsoft.com/office/drawing/2014/main" id="{71F8C43E-93E8-43FA-9A1D-C8A0DD7FA219}"/>
              </a:ext>
            </a:extLst>
          </p:cNvPr>
          <p:cNvSpPr/>
          <p:nvPr/>
        </p:nvSpPr>
        <p:spPr>
          <a:xfrm>
            <a:off x="8133947" y="3596080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0" y="140208"/>
                </a:lnTo>
                <a:lnTo>
                  <a:pt x="140207" y="140208"/>
                </a:lnTo>
                <a:lnTo>
                  <a:pt x="701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33">
            <a:extLst>
              <a:ext uri="{FF2B5EF4-FFF2-40B4-BE49-F238E27FC236}">
                <a16:creationId xmlns:a16="http://schemas.microsoft.com/office/drawing/2014/main" id="{068C794C-A42B-42C6-9522-C1AC2EB37026}"/>
              </a:ext>
            </a:extLst>
          </p:cNvPr>
          <p:cNvSpPr/>
          <p:nvPr/>
        </p:nvSpPr>
        <p:spPr>
          <a:xfrm>
            <a:off x="4317851" y="3707840"/>
            <a:ext cx="561974" cy="1805923"/>
          </a:xfrm>
          <a:custGeom>
            <a:avLst/>
            <a:gdLst/>
            <a:ahLst/>
            <a:cxnLst/>
            <a:rect l="l" t="t" r="r" b="b"/>
            <a:pathLst>
              <a:path w="771525" h="1677670">
                <a:moveTo>
                  <a:pt x="771525" y="1677542"/>
                </a:moveTo>
                <a:lnTo>
                  <a:pt x="771525" y="1506092"/>
                </a:lnTo>
                <a:lnTo>
                  <a:pt x="0" y="1506092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34">
            <a:extLst>
              <a:ext uri="{FF2B5EF4-FFF2-40B4-BE49-F238E27FC236}">
                <a16:creationId xmlns:a16="http://schemas.microsoft.com/office/drawing/2014/main" id="{D87F32AE-0964-42C1-819F-E6747CDB3187}"/>
              </a:ext>
            </a:extLst>
          </p:cNvPr>
          <p:cNvSpPr/>
          <p:nvPr/>
        </p:nvSpPr>
        <p:spPr>
          <a:xfrm>
            <a:off x="4247746" y="356750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0" y="140208"/>
                </a:lnTo>
                <a:lnTo>
                  <a:pt x="140208" y="140208"/>
                </a:lnTo>
                <a:lnTo>
                  <a:pt x="701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36">
            <a:extLst>
              <a:ext uri="{FF2B5EF4-FFF2-40B4-BE49-F238E27FC236}">
                <a16:creationId xmlns:a16="http://schemas.microsoft.com/office/drawing/2014/main" id="{C937B38F-6F69-439C-B290-BB2986C00AF6}"/>
              </a:ext>
            </a:extLst>
          </p:cNvPr>
          <p:cNvSpPr/>
          <p:nvPr/>
        </p:nvSpPr>
        <p:spPr>
          <a:xfrm>
            <a:off x="7982309" y="274810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5">
                <a:moveTo>
                  <a:pt x="1396" y="0"/>
                </a:moveTo>
                <a:lnTo>
                  <a:pt x="0" y="140207"/>
                </a:lnTo>
                <a:lnTo>
                  <a:pt x="140969" y="71500"/>
                </a:lnTo>
                <a:lnTo>
                  <a:pt x="13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37">
            <a:extLst>
              <a:ext uri="{FF2B5EF4-FFF2-40B4-BE49-F238E27FC236}">
                <a16:creationId xmlns:a16="http://schemas.microsoft.com/office/drawing/2014/main" id="{397D9E39-EF44-463E-856E-845B1501B00B}"/>
              </a:ext>
            </a:extLst>
          </p:cNvPr>
          <p:cNvSpPr/>
          <p:nvPr/>
        </p:nvSpPr>
        <p:spPr>
          <a:xfrm>
            <a:off x="5313022" y="2722447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5">
                <a:moveTo>
                  <a:pt x="140969" y="0"/>
                </a:moveTo>
                <a:lnTo>
                  <a:pt x="0" y="68580"/>
                </a:lnTo>
                <a:lnTo>
                  <a:pt x="139573" y="140208"/>
                </a:lnTo>
                <a:lnTo>
                  <a:pt x="14096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38">
            <a:extLst>
              <a:ext uri="{FF2B5EF4-FFF2-40B4-BE49-F238E27FC236}">
                <a16:creationId xmlns:a16="http://schemas.microsoft.com/office/drawing/2014/main" id="{20CDCE98-16DF-482B-A578-FDF04F677C7A}"/>
              </a:ext>
            </a:extLst>
          </p:cNvPr>
          <p:cNvSpPr/>
          <p:nvPr/>
        </p:nvSpPr>
        <p:spPr>
          <a:xfrm>
            <a:off x="7869533" y="1052905"/>
            <a:ext cx="334645" cy="1685925"/>
          </a:xfrm>
          <a:custGeom>
            <a:avLst/>
            <a:gdLst/>
            <a:ahLst/>
            <a:cxnLst/>
            <a:rect l="l" t="t" r="r" b="b"/>
            <a:pathLst>
              <a:path w="334645" h="1685925">
                <a:moveTo>
                  <a:pt x="334517" y="1685925"/>
                </a:moveTo>
                <a:lnTo>
                  <a:pt x="334517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39">
            <a:extLst>
              <a:ext uri="{FF2B5EF4-FFF2-40B4-BE49-F238E27FC236}">
                <a16:creationId xmlns:a16="http://schemas.microsoft.com/office/drawing/2014/main" id="{BF4951F3-7CD1-4817-BAAC-76F059155904}"/>
              </a:ext>
            </a:extLst>
          </p:cNvPr>
          <p:cNvSpPr/>
          <p:nvPr/>
        </p:nvSpPr>
        <p:spPr>
          <a:xfrm>
            <a:off x="7746851" y="982801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8" y="0"/>
                </a:moveTo>
                <a:lnTo>
                  <a:pt x="0" y="70103"/>
                </a:lnTo>
                <a:lnTo>
                  <a:pt x="140208" y="140207"/>
                </a:lnTo>
                <a:lnTo>
                  <a:pt x="14020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40">
            <a:extLst>
              <a:ext uri="{FF2B5EF4-FFF2-40B4-BE49-F238E27FC236}">
                <a16:creationId xmlns:a16="http://schemas.microsoft.com/office/drawing/2014/main" id="{547BC39E-500B-4AC8-8C12-AF9675C62A42}"/>
              </a:ext>
            </a:extLst>
          </p:cNvPr>
          <p:cNvSpPr/>
          <p:nvPr/>
        </p:nvSpPr>
        <p:spPr>
          <a:xfrm>
            <a:off x="4097633" y="1167205"/>
            <a:ext cx="220345" cy="1543050"/>
          </a:xfrm>
          <a:custGeom>
            <a:avLst/>
            <a:gdLst/>
            <a:ahLst/>
            <a:cxnLst/>
            <a:rect l="l" t="t" r="r" b="b"/>
            <a:pathLst>
              <a:path w="220344" h="1543050">
                <a:moveTo>
                  <a:pt x="220218" y="1543050"/>
                </a:moveTo>
                <a:lnTo>
                  <a:pt x="220218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41">
            <a:extLst>
              <a:ext uri="{FF2B5EF4-FFF2-40B4-BE49-F238E27FC236}">
                <a16:creationId xmlns:a16="http://schemas.microsoft.com/office/drawing/2014/main" id="{B3E69083-1434-496C-A929-B30B9294EC19}"/>
              </a:ext>
            </a:extLst>
          </p:cNvPr>
          <p:cNvSpPr/>
          <p:nvPr/>
        </p:nvSpPr>
        <p:spPr>
          <a:xfrm>
            <a:off x="3974951" y="1097101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7" y="0"/>
                </a:moveTo>
                <a:lnTo>
                  <a:pt x="0" y="70103"/>
                </a:lnTo>
                <a:lnTo>
                  <a:pt x="140207" y="140207"/>
                </a:lnTo>
                <a:lnTo>
                  <a:pt x="1402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42">
            <a:extLst>
              <a:ext uri="{FF2B5EF4-FFF2-40B4-BE49-F238E27FC236}">
                <a16:creationId xmlns:a16="http://schemas.microsoft.com/office/drawing/2014/main" id="{BAA1E48A-9638-4D1B-A12D-16B603ABAD53}"/>
              </a:ext>
            </a:extLst>
          </p:cNvPr>
          <p:cNvSpPr/>
          <p:nvPr/>
        </p:nvSpPr>
        <p:spPr>
          <a:xfrm>
            <a:off x="6677638" y="5380355"/>
            <a:ext cx="1191895" cy="1000125"/>
          </a:xfrm>
          <a:custGeom>
            <a:avLst/>
            <a:gdLst/>
            <a:ahLst/>
            <a:cxnLst/>
            <a:rect l="l" t="t" r="r" b="b"/>
            <a:pathLst>
              <a:path w="1191895" h="1000125">
                <a:moveTo>
                  <a:pt x="1191767" y="85725"/>
                </a:moveTo>
                <a:lnTo>
                  <a:pt x="1191767" y="0"/>
                </a:lnTo>
                <a:lnTo>
                  <a:pt x="848867" y="0"/>
                </a:lnTo>
                <a:lnTo>
                  <a:pt x="848867" y="1000125"/>
                </a:lnTo>
                <a:lnTo>
                  <a:pt x="0" y="1000125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43">
            <a:extLst>
              <a:ext uri="{FF2B5EF4-FFF2-40B4-BE49-F238E27FC236}">
                <a16:creationId xmlns:a16="http://schemas.microsoft.com/office/drawing/2014/main" id="{37D798EF-9315-458A-AEED-99210D93A60B}"/>
              </a:ext>
            </a:extLst>
          </p:cNvPr>
          <p:cNvSpPr/>
          <p:nvPr/>
        </p:nvSpPr>
        <p:spPr>
          <a:xfrm>
            <a:off x="6557537" y="6310312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8" y="0"/>
                </a:moveTo>
                <a:lnTo>
                  <a:pt x="0" y="70103"/>
                </a:lnTo>
                <a:lnTo>
                  <a:pt x="140208" y="140207"/>
                </a:lnTo>
                <a:lnTo>
                  <a:pt x="14020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44">
            <a:extLst>
              <a:ext uri="{FF2B5EF4-FFF2-40B4-BE49-F238E27FC236}">
                <a16:creationId xmlns:a16="http://schemas.microsoft.com/office/drawing/2014/main" id="{129CA09C-8259-4806-AB91-A20A653EC22A}"/>
              </a:ext>
            </a:extLst>
          </p:cNvPr>
          <p:cNvSpPr/>
          <p:nvPr/>
        </p:nvSpPr>
        <p:spPr>
          <a:xfrm>
            <a:off x="3798864" y="5336659"/>
            <a:ext cx="2677795" cy="1107440"/>
          </a:xfrm>
          <a:custGeom>
            <a:avLst/>
            <a:gdLst/>
            <a:ahLst/>
            <a:cxnLst/>
            <a:rect l="l" t="t" r="r" b="b"/>
            <a:pathLst>
              <a:path w="2677795" h="1107440">
                <a:moveTo>
                  <a:pt x="285750" y="78612"/>
                </a:moveTo>
                <a:lnTo>
                  <a:pt x="285750" y="0"/>
                </a:lnTo>
                <a:lnTo>
                  <a:pt x="0" y="0"/>
                </a:lnTo>
                <a:lnTo>
                  <a:pt x="0" y="1107313"/>
                </a:lnTo>
                <a:lnTo>
                  <a:pt x="2677667" y="1107313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45">
            <a:extLst>
              <a:ext uri="{FF2B5EF4-FFF2-40B4-BE49-F238E27FC236}">
                <a16:creationId xmlns:a16="http://schemas.microsoft.com/office/drawing/2014/main" id="{A359F1C3-D1E5-4D44-87EE-56A6EE41F177}"/>
              </a:ext>
            </a:extLst>
          </p:cNvPr>
          <p:cNvSpPr/>
          <p:nvPr/>
        </p:nvSpPr>
        <p:spPr>
          <a:xfrm>
            <a:off x="6395190" y="6380480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0" y="0"/>
                </a:moveTo>
                <a:lnTo>
                  <a:pt x="0" y="140207"/>
                </a:lnTo>
                <a:lnTo>
                  <a:pt x="140208" y="7010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48">
            <a:extLst>
              <a:ext uri="{FF2B5EF4-FFF2-40B4-BE49-F238E27FC236}">
                <a16:creationId xmlns:a16="http://schemas.microsoft.com/office/drawing/2014/main" id="{BF2D28C3-A880-4E93-B94F-894737C5E83B}"/>
              </a:ext>
            </a:extLst>
          </p:cNvPr>
          <p:cNvSpPr/>
          <p:nvPr/>
        </p:nvSpPr>
        <p:spPr>
          <a:xfrm>
            <a:off x="4317851" y="2824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514350"/>
                </a:moveTo>
                <a:lnTo>
                  <a:pt x="0" y="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49">
            <a:extLst>
              <a:ext uri="{FF2B5EF4-FFF2-40B4-BE49-F238E27FC236}">
                <a16:creationId xmlns:a16="http://schemas.microsoft.com/office/drawing/2014/main" id="{A8B68A24-D455-4095-B546-4A4F2717E6BF}"/>
              </a:ext>
            </a:extLst>
          </p:cNvPr>
          <p:cNvSpPr/>
          <p:nvPr/>
        </p:nvSpPr>
        <p:spPr>
          <a:xfrm>
            <a:off x="5232251" y="2824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51">
            <a:extLst>
              <a:ext uri="{FF2B5EF4-FFF2-40B4-BE49-F238E27FC236}">
                <a16:creationId xmlns:a16="http://schemas.microsoft.com/office/drawing/2014/main" id="{DEADD3BC-B826-4FBD-BE5D-8C890A9FCD65}"/>
              </a:ext>
            </a:extLst>
          </p:cNvPr>
          <p:cNvSpPr txBox="1"/>
          <p:nvPr/>
        </p:nvSpPr>
        <p:spPr>
          <a:xfrm>
            <a:off x="5937354" y="5915734"/>
            <a:ext cx="479425" cy="340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950" spc="10" dirty="0">
                <a:latin typeface="Calibri"/>
                <a:cs typeface="Calibri"/>
              </a:rPr>
              <a:t>DC</a:t>
            </a:r>
            <a:endParaRPr sz="9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950" spc="55" dirty="0">
                <a:latin typeface="Calibri"/>
                <a:cs typeface="Calibri"/>
              </a:rPr>
              <a:t>N</a:t>
            </a:r>
            <a:r>
              <a:rPr sz="950" spc="-25" dirty="0">
                <a:latin typeface="Calibri"/>
                <a:cs typeface="Calibri"/>
              </a:rPr>
              <a:t>e</a:t>
            </a:r>
            <a:r>
              <a:rPr sz="950" spc="75" dirty="0">
                <a:latin typeface="Calibri"/>
                <a:cs typeface="Calibri"/>
              </a:rPr>
              <a:t>g</a:t>
            </a:r>
            <a:r>
              <a:rPr sz="950" spc="-10" dirty="0">
                <a:latin typeface="Calibri"/>
                <a:cs typeface="Calibri"/>
              </a:rPr>
              <a:t>a</a:t>
            </a:r>
            <a:r>
              <a:rPr sz="950" spc="-25" dirty="0">
                <a:latin typeface="Calibri"/>
                <a:cs typeface="Calibri"/>
              </a:rPr>
              <a:t>t</a:t>
            </a:r>
            <a:r>
              <a:rPr sz="950" spc="5" dirty="0">
                <a:latin typeface="Calibri"/>
                <a:cs typeface="Calibri"/>
              </a:rPr>
              <a:t>i</a:t>
            </a:r>
            <a:r>
              <a:rPr sz="950" spc="20" dirty="0">
                <a:latin typeface="Calibri"/>
                <a:cs typeface="Calibri"/>
              </a:rPr>
              <a:t>v</a:t>
            </a:r>
            <a:r>
              <a:rPr sz="950" spc="10" dirty="0">
                <a:latin typeface="Calibri"/>
                <a:cs typeface="Calibri"/>
              </a:rPr>
              <a:t>e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67D3015-B828-4E17-9D4F-F4C174E8FEF6}"/>
              </a:ext>
            </a:extLst>
          </p:cNvPr>
          <p:cNvSpPr/>
          <p:nvPr/>
        </p:nvSpPr>
        <p:spPr>
          <a:xfrm>
            <a:off x="2652119" y="687146"/>
            <a:ext cx="1322706" cy="9372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AA3FCA3-3969-45A7-9700-B2720CDA75E1}"/>
              </a:ext>
            </a:extLst>
          </p:cNvPr>
          <p:cNvCxnSpPr/>
          <p:nvPr/>
        </p:nvCxnSpPr>
        <p:spPr>
          <a:xfrm>
            <a:off x="5453992" y="2791091"/>
            <a:ext cx="2528317" cy="25908"/>
          </a:xfrm>
          <a:prstGeom prst="line">
            <a:avLst/>
          </a:prstGeom>
          <a:ln w="38100">
            <a:solidFill>
              <a:srgbClr val="C00000"/>
            </a:solidFill>
          </a:ln>
        </p:spPr>
      </p:cxnSp>
      <p:sp>
        <p:nvSpPr>
          <p:cNvPr id="166" name="object 33">
            <a:extLst>
              <a:ext uri="{FF2B5EF4-FFF2-40B4-BE49-F238E27FC236}">
                <a16:creationId xmlns:a16="http://schemas.microsoft.com/office/drawing/2014/main" id="{ED777509-9B9E-4998-BC92-B9995E3B81B3}"/>
              </a:ext>
            </a:extLst>
          </p:cNvPr>
          <p:cNvSpPr/>
          <p:nvPr/>
        </p:nvSpPr>
        <p:spPr>
          <a:xfrm>
            <a:off x="4317851" y="3691510"/>
            <a:ext cx="561974" cy="1805923"/>
          </a:xfrm>
          <a:custGeom>
            <a:avLst/>
            <a:gdLst/>
            <a:ahLst/>
            <a:cxnLst/>
            <a:rect l="l" t="t" r="r" b="b"/>
            <a:pathLst>
              <a:path w="771525" h="1677670">
                <a:moveTo>
                  <a:pt x="771525" y="1677542"/>
                </a:moveTo>
                <a:lnTo>
                  <a:pt x="771525" y="1506092"/>
                </a:lnTo>
                <a:lnTo>
                  <a:pt x="0" y="1506092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088919D-BF0B-4B7B-81EC-82B1A1E809A4}"/>
              </a:ext>
            </a:extLst>
          </p:cNvPr>
          <p:cNvSpPr txBox="1"/>
          <p:nvPr/>
        </p:nvSpPr>
        <p:spPr>
          <a:xfrm rot="721379">
            <a:off x="3779268" y="5766955"/>
            <a:ext cx="1266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Engine Battery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4C6CF4-8633-4CFB-933E-E18239B94A19}"/>
              </a:ext>
            </a:extLst>
          </p:cNvPr>
          <p:cNvSpPr/>
          <p:nvPr/>
        </p:nvSpPr>
        <p:spPr>
          <a:xfrm>
            <a:off x="2476359" y="2681361"/>
            <a:ext cx="950587" cy="619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E0B5E36-1C7A-49B5-8BC1-2052A5FB940C}"/>
              </a:ext>
            </a:extLst>
          </p:cNvPr>
          <p:cNvSpPr/>
          <p:nvPr/>
        </p:nvSpPr>
        <p:spPr>
          <a:xfrm>
            <a:off x="9534061" y="2681361"/>
            <a:ext cx="950587" cy="619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A4A42B-387E-406D-8DAF-B56A7E8602C2}"/>
              </a:ext>
            </a:extLst>
          </p:cNvPr>
          <p:cNvSpPr txBox="1"/>
          <p:nvPr/>
        </p:nvSpPr>
        <p:spPr>
          <a:xfrm>
            <a:off x="2406629" y="2829468"/>
            <a:ext cx="10626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COMBINE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DB1F9-9A2D-4885-872A-3C092CB133A9}"/>
              </a:ext>
            </a:extLst>
          </p:cNvPr>
          <p:cNvSpPr txBox="1"/>
          <p:nvPr/>
        </p:nvSpPr>
        <p:spPr>
          <a:xfrm>
            <a:off x="9692382" y="2806384"/>
            <a:ext cx="63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OFF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D581C380-B37E-4576-B89B-8048D68E56DB}"/>
              </a:ext>
            </a:extLst>
          </p:cNvPr>
          <p:cNvSpPr/>
          <p:nvPr/>
        </p:nvSpPr>
        <p:spPr>
          <a:xfrm>
            <a:off x="4406559" y="5046506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E837F66-DD36-4978-8A4F-66706AD9B6EB}"/>
              </a:ext>
            </a:extLst>
          </p:cNvPr>
          <p:cNvSpPr/>
          <p:nvPr/>
        </p:nvSpPr>
        <p:spPr>
          <a:xfrm>
            <a:off x="4406559" y="4651864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B66243A4-6C9F-4EE5-8797-729897C4CF29}"/>
              </a:ext>
            </a:extLst>
          </p:cNvPr>
          <p:cNvSpPr/>
          <p:nvPr/>
        </p:nvSpPr>
        <p:spPr>
          <a:xfrm>
            <a:off x="4407384" y="4295846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628018EC-96D8-4C53-BF19-80D60D6A5007}"/>
              </a:ext>
            </a:extLst>
          </p:cNvPr>
          <p:cNvSpPr/>
          <p:nvPr/>
        </p:nvSpPr>
        <p:spPr>
          <a:xfrm>
            <a:off x="4403534" y="2298838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1489D82F-40A3-4371-AAD5-F7E8AF4CFDD4}"/>
              </a:ext>
            </a:extLst>
          </p:cNvPr>
          <p:cNvSpPr/>
          <p:nvPr/>
        </p:nvSpPr>
        <p:spPr>
          <a:xfrm>
            <a:off x="4403534" y="1904196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FDA31BCC-053A-4AD9-B590-69AEB9137EF7}"/>
              </a:ext>
            </a:extLst>
          </p:cNvPr>
          <p:cNvSpPr/>
          <p:nvPr/>
        </p:nvSpPr>
        <p:spPr>
          <a:xfrm>
            <a:off x="4404359" y="1548178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E77D65A3-FF5C-412D-A46B-21B3FA9CDDBD}"/>
              </a:ext>
            </a:extLst>
          </p:cNvPr>
          <p:cNvSpPr/>
          <p:nvPr/>
        </p:nvSpPr>
        <p:spPr>
          <a:xfrm>
            <a:off x="8280791" y="2267609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E7A36C27-F2F5-483C-B9D7-0E3DC0DBA0CD}"/>
              </a:ext>
            </a:extLst>
          </p:cNvPr>
          <p:cNvSpPr/>
          <p:nvPr/>
        </p:nvSpPr>
        <p:spPr>
          <a:xfrm>
            <a:off x="8280791" y="1872967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68620646-51CC-492B-8E88-9C1F5E3CF3C6}"/>
              </a:ext>
            </a:extLst>
          </p:cNvPr>
          <p:cNvSpPr/>
          <p:nvPr/>
        </p:nvSpPr>
        <p:spPr>
          <a:xfrm>
            <a:off x="8281616" y="1516949"/>
            <a:ext cx="145567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2CBA5A5B-70DD-4CDD-9BB7-542B317310B0}"/>
              </a:ext>
            </a:extLst>
          </p:cNvPr>
          <p:cNvSpPr/>
          <p:nvPr/>
        </p:nvSpPr>
        <p:spPr>
          <a:xfrm rot="16038745">
            <a:off x="3960485" y="1085161"/>
            <a:ext cx="169550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37CFE19E-E664-497F-A8F1-5426A70942DF}"/>
              </a:ext>
            </a:extLst>
          </p:cNvPr>
          <p:cNvSpPr/>
          <p:nvPr/>
        </p:nvSpPr>
        <p:spPr>
          <a:xfrm rot="16038745">
            <a:off x="7742213" y="972691"/>
            <a:ext cx="169550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2E34C3AF-6042-4A8C-874B-1E51D34F8EBF}"/>
              </a:ext>
            </a:extLst>
          </p:cNvPr>
          <p:cNvSpPr/>
          <p:nvPr/>
        </p:nvSpPr>
        <p:spPr>
          <a:xfrm rot="5400000">
            <a:off x="5895022" y="2624204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1193C412-819C-453A-A413-E3AE07A7225D}"/>
              </a:ext>
            </a:extLst>
          </p:cNvPr>
          <p:cNvSpPr/>
          <p:nvPr/>
        </p:nvSpPr>
        <p:spPr>
          <a:xfrm rot="5400000">
            <a:off x="6551676" y="2629607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65F11B99-DAD3-4926-B264-56BEEB8FF37C}"/>
              </a:ext>
            </a:extLst>
          </p:cNvPr>
          <p:cNvSpPr/>
          <p:nvPr/>
        </p:nvSpPr>
        <p:spPr>
          <a:xfrm rot="5400000">
            <a:off x="7229189" y="2629607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D129801F-7608-4707-958E-D6023E66AE8A}"/>
              </a:ext>
            </a:extLst>
          </p:cNvPr>
          <p:cNvSpPr/>
          <p:nvPr/>
        </p:nvSpPr>
        <p:spPr>
          <a:xfrm>
            <a:off x="4223294" y="3562042"/>
            <a:ext cx="169550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4D8878F2-9D0F-4B6E-8436-630199F86019}"/>
              </a:ext>
            </a:extLst>
          </p:cNvPr>
          <p:cNvSpPr/>
          <p:nvPr/>
        </p:nvSpPr>
        <p:spPr>
          <a:xfrm rot="5400000">
            <a:off x="7966414" y="2742433"/>
            <a:ext cx="169550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2.29167E-6 -0.034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0.034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-0.0344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-0.0344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-0.0344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344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-0.0344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3.75E-6 -0.0344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-0.0344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2331 -1.11111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2213 4.44444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02526 4.44444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18FBF-0A65-42D3-8D0D-5323353FC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0" y="2035223"/>
            <a:ext cx="8573825" cy="4822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03F09C-EFEA-45C1-BB63-2FC358DBE156}"/>
              </a:ext>
            </a:extLst>
          </p:cNvPr>
          <p:cNvSpPr txBox="1"/>
          <p:nvPr/>
        </p:nvSpPr>
        <p:spPr>
          <a:xfrm>
            <a:off x="592852" y="1517300"/>
            <a:ext cx="3555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Or you could...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E4DB2-D6F0-40AD-A86D-164FB4336CDF}"/>
              </a:ext>
            </a:extLst>
          </p:cNvPr>
          <p:cNvSpPr txBox="1"/>
          <p:nvPr/>
        </p:nvSpPr>
        <p:spPr>
          <a:xfrm>
            <a:off x="7111789" y="3829160"/>
            <a:ext cx="3325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just wing it </a:t>
            </a:r>
            <a:r>
              <a:rPr lang="en-US" sz="4000" dirty="0">
                <a:latin typeface="Adobe Fan Heiti Std B" panose="020B0700000000000000" pitchFamily="34" charset="-128"/>
                <a:ea typeface="Adobe Fan Heiti Std B" panose="020B0700000000000000" pitchFamily="34" charset="-128"/>
                <a:sym typeface="Wingdings" panose="05000000000000000000" pitchFamily="2" charset="2"/>
              </a:rPr>
              <a:t>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125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37F53E-9BB6-4C54-B7EC-D4D3FEC6C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0" y="0"/>
            <a:ext cx="12261668" cy="7195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51690-29D6-48D4-9B4D-357C2B39269A}"/>
              </a:ext>
            </a:extLst>
          </p:cNvPr>
          <p:cNvSpPr txBox="1"/>
          <p:nvPr/>
        </p:nvSpPr>
        <p:spPr>
          <a:xfrm>
            <a:off x="2510883" y="2814085"/>
            <a:ext cx="71702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Lithium &amp; Safety</a:t>
            </a:r>
          </a:p>
        </p:txBody>
      </p:sp>
    </p:spTree>
    <p:extLst>
      <p:ext uri="{BB962C8B-B14F-4D97-AF65-F5344CB8AC3E}">
        <p14:creationId xmlns:p14="http://schemas.microsoft.com/office/powerpoint/2010/main" val="182035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0C10E-9CC1-45B0-864F-45691CF99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77251"/>
            <a:ext cx="5181600" cy="3880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9580F-6BA2-4C79-8785-FB0614B49DF1}"/>
              </a:ext>
            </a:extLst>
          </p:cNvPr>
          <p:cNvSpPr txBox="1"/>
          <p:nvPr/>
        </p:nvSpPr>
        <p:spPr>
          <a:xfrm>
            <a:off x="1214846" y="278674"/>
            <a:ext cx="9762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Setting New Standards for Marine Lithium Batteries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1ACB7-D005-415C-BC76-ED044FBC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1" y="1907946"/>
            <a:ext cx="178118" cy="277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EDF85-B3B9-4D9C-A624-D07217A606B5}"/>
              </a:ext>
            </a:extLst>
          </p:cNvPr>
          <p:cNvSpPr txBox="1"/>
          <p:nvPr/>
        </p:nvSpPr>
        <p:spPr>
          <a:xfrm>
            <a:off x="5359718" y="4009780"/>
            <a:ext cx="593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Withstands extreme temperatures – Rated for -40°C to +85°C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553EC-C9D0-4D0A-B59D-0472831C1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1" y="2460829"/>
            <a:ext cx="178118" cy="277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6BAAB-0DCA-4628-ADF4-6B5090BBD2CC}"/>
              </a:ext>
            </a:extLst>
          </p:cNvPr>
          <p:cNvSpPr txBox="1"/>
          <p:nvPr/>
        </p:nvSpPr>
        <p:spPr>
          <a:xfrm>
            <a:off x="5359719" y="1819397"/>
            <a:ext cx="563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than twice the life span of quality lead acid batteries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969CE6-003D-4B00-856F-4A74E89EF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0" y="2989014"/>
            <a:ext cx="178118" cy="277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959CB-D5A5-4377-BEC7-9C782CEB4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0" y="4093649"/>
            <a:ext cx="178118" cy="277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18D7D-A346-423A-9C7F-14221A721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0" y="3560186"/>
            <a:ext cx="178118" cy="2775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368FD-E11E-49C0-8E4C-CA75AF55806E}"/>
              </a:ext>
            </a:extLst>
          </p:cNvPr>
          <p:cNvSpPr txBox="1"/>
          <p:nvPr/>
        </p:nvSpPr>
        <p:spPr>
          <a:xfrm>
            <a:off x="5359719" y="2373020"/>
            <a:ext cx="354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weight – 30lbs (111Ah)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F181C4-521D-4FA5-AA13-4215251A816D}"/>
              </a:ext>
            </a:extLst>
          </p:cNvPr>
          <p:cNvSpPr txBox="1"/>
          <p:nvPr/>
        </p:nvSpPr>
        <p:spPr>
          <a:xfrm>
            <a:off x="5359719" y="2910057"/>
            <a:ext cx="563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Consistent power over a wide range of states of charge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6F1F58-FD64-4014-92CB-9978B6927AF7}"/>
              </a:ext>
            </a:extLst>
          </p:cNvPr>
          <p:cNvSpPr txBox="1"/>
          <p:nvPr/>
        </p:nvSpPr>
        <p:spPr>
          <a:xfrm>
            <a:off x="5359718" y="3471934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Waterproof – Rated IP67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C2EC9-B6B8-422E-BED9-F80B61814043}"/>
              </a:ext>
            </a:extLst>
          </p:cNvPr>
          <p:cNvSpPr txBox="1"/>
          <p:nvPr/>
        </p:nvSpPr>
        <p:spPr>
          <a:xfrm>
            <a:off x="5359717" y="4559466"/>
            <a:ext cx="563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Internal battery management with shutoffs for safety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00D13F-F7C2-4DA3-962A-B0C3CC56D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0" y="4640516"/>
            <a:ext cx="178118" cy="2775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3F3AD6-4EE9-4785-BBE8-B2D961263BEE}"/>
              </a:ext>
            </a:extLst>
          </p:cNvPr>
          <p:cNvSpPr txBox="1"/>
          <p:nvPr/>
        </p:nvSpPr>
        <p:spPr>
          <a:xfrm>
            <a:off x="5359718" y="5109503"/>
            <a:ext cx="37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circuit protected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7A1DC5-1006-48A6-ABB5-011414B72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0" y="5199255"/>
            <a:ext cx="178118" cy="2775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52D79B-188E-4235-95FC-079EB6E2F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211" y="1041387"/>
            <a:ext cx="2276579" cy="22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2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7000" t="-2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48A0EC-4B33-442E-91B2-FF12E6E7D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400" r="94200">
                        <a14:foregroundMark x1="9800" y1="47400" x2="9200" y2="47800"/>
                        <a14:foregroundMark x1="10000" y1="46800" x2="8800" y2="49200"/>
                        <a14:foregroundMark x1="4200" y1="54400" x2="2400" y2="59600"/>
                        <a14:foregroundMark x1="90600" y1="53200" x2="94200" y2="56600"/>
                        <a14:foregroundMark x1="11000" y1="46800" x2="9200" y2="49800"/>
                        <a14:foregroundMark x1="4000" y1="55000" x2="5200" y2="55000"/>
                        <a14:foregroundMark x1="43200" y1="57800" x2="48000" y2="58800"/>
                        <a14:foregroundMark x1="61800" y1="58400" x2="64000" y2="58200"/>
                        <a14:foregroundMark x1="79200" y1="51600" x2="85600" y2="47000"/>
                        <a14:foregroundMark x1="77800" y1="49457" x2="77800" y2="51400"/>
                        <a14:foregroundMark x1="77800" y1="47000" x2="77800" y2="47759"/>
                        <a14:foregroundMark x1="51410" y1="62889" x2="53000" y2="62600"/>
                        <a14:foregroundMark x1="52319" y1="61282" x2="53000" y2="61200"/>
                        <a14:foregroundMark x1="48000" y1="61800" x2="48480" y2="61742"/>
                        <a14:foregroundMark x1="36000" y1="60000" x2="40200" y2="59600"/>
                        <a14:foregroundMark x1="51190" y1="62344" x2="51800" y2="62200"/>
                        <a14:foregroundMark x1="78800" y1="44600" x2="79800" y2="45000"/>
                        <a14:foregroundMark x1="77960" y1="49277" x2="77800" y2="51200"/>
                        <a14:foregroundMark x1="78000" y1="50200" x2="77600" y2="51400"/>
                        <a14:foregroundMark x1="78400" y1="50400" x2="77800" y2="51600"/>
                        <a14:backgroundMark x1="4000" y1="54400" x2="4000" y2="54400"/>
                        <a14:backgroundMark x1="9800" y1="46800" x2="9800" y2="46800"/>
                        <a14:backgroundMark x1="24400" y1="65800" x2="24600" y2="66000"/>
                        <a14:backgroundMark x1="28200" y1="63600" x2="25200" y2="67000"/>
                        <a14:backgroundMark x1="25400" y1="66600" x2="25600" y2="67800"/>
                        <a14:backgroundMark x1="24200" y1="67200" x2="25600" y2="67600"/>
                        <a14:backgroundMark x1="25800" y1="68400" x2="24800" y2="69600"/>
                        <a14:backgroundMark x1="24400" y1="67200" x2="23600" y2="67600"/>
                        <a14:backgroundMark x1="26000" y1="67800" x2="24400" y2="69800"/>
                        <a14:backgroundMark x1="26400" y1="67000" x2="26000" y2="69000"/>
                        <a14:backgroundMark x1="8400" y1="48000" x2="9200" y2="47800"/>
                        <a14:backgroundMark x1="4200" y1="54400" x2="4400" y2="54200"/>
                        <a14:backgroundMark x1="25400" y1="57200" x2="36445" y2="59259"/>
                        <a14:backgroundMark x1="44000" y1="62800" x2="47714" y2="62284"/>
                        <a14:backgroundMark x1="61400" y1="57600" x2="62345" y2="57495"/>
                        <a14:backgroundMark x1="87400" y1="50000" x2="87800" y2="50400"/>
                        <a14:backgroundMark x1="48200" y1="62200" x2="51400" y2="62000"/>
                        <a14:backgroundMark x1="83400" y1="50200" x2="84000" y2="50600"/>
                        <a14:backgroundMark x1="81600" y1="52400" x2="81600" y2="52400"/>
                        <a14:backgroundMark x1="79600" y1="48200" x2="79420" y2="48918"/>
                        <a14:backgroundMark x1="78600" y1="51000" x2="79000" y2="50600"/>
                        <a14:backgroundMark x1="78800" y1="51000" x2="78400" y2="50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614" y="0"/>
            <a:ext cx="3201155" cy="3201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4D088-29C7-4780-A70C-BAD14AFC0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" b="99639" l="360" r="99281">
                        <a14:foregroundMark x1="3477" y1="6017" x2="68465" y2="1685"/>
                        <a14:foregroundMark x1="89450" y1="10464" x2="96942" y2="13598"/>
                        <a14:foregroundMark x1="68465" y1="1685" x2="86316" y2="9153"/>
                        <a14:foregroundMark x1="96942" y1="13598" x2="99281" y2="78460"/>
                        <a14:foregroundMark x1="99281" y1="78460" x2="80303" y2="98404"/>
                        <a14:foregroundMark x1="7794" y1="2286" x2="40348" y2="2768"/>
                        <a14:foregroundMark x1="59590" y1="1670" x2="70923" y2="1023"/>
                        <a14:foregroundMark x1="40348" y1="2768" x2="57465" y2="1791"/>
                        <a14:foregroundMark x1="70923" y1="1023" x2="38909" y2="6378"/>
                        <a14:foregroundMark x1="38909" y1="6378" x2="38129" y2="8484"/>
                        <a14:foregroundMark x1="91367" y1="58183" x2="72902" y2="84176"/>
                        <a14:foregroundMark x1="72902" y1="84176" x2="41127" y2="90373"/>
                        <a14:foregroundMark x1="41127" y1="90373" x2="30695" y2="87365"/>
                        <a14:foregroundMark x1="45564" y1="93562" x2="75240" y2="86883"/>
                        <a14:foregroundMark x1="75240" y1="86883" x2="39388" y2="93562"/>
                        <a14:foregroundMark x1="80216" y1="8484" x2="92626" y2="4753"/>
                        <a14:foregroundMark x1="89508" y1="89230" x2="88810" y2="89230"/>
                        <a14:foregroundMark x1="5935" y1="2888" x2="1379" y2="76594"/>
                        <a14:foregroundMark x1="14569" y1="89831" x2="24520" y2="99819"/>
                        <a14:foregroundMark x1="1379" y1="76594" x2="9821" y2="85067"/>
                        <a14:foregroundMark x1="1311" y1="12575" x2="11511" y2="2888"/>
                        <a14:foregroundMark x1="81415" y1="89049" x2="82914" y2="92720"/>
                        <a14:foregroundMark x1="81535" y1="89651" x2="83333" y2="92840"/>
                        <a14:foregroundMark x1="81715" y1="89531" x2="82434" y2="92419"/>
                        <a14:foregroundMark x1="13669" y1="92118" x2="14568" y2="91817"/>
                        <a14:foregroundMark x1="14149" y1="91637" x2="13669" y2="91937"/>
                        <a14:foregroundMark x1="44904" y1="1023" x2="51679" y2="1805"/>
                        <a14:foregroundMark x1="48501" y1="842" x2="60971" y2="1504"/>
                        <a14:foregroundMark x1="23201" y1="1805" x2="30336" y2="1805"/>
                        <a14:foregroundMark x1="27758" y1="1324" x2="51978" y2="1324"/>
                        <a14:foregroundMark x1="29137" y1="1203" x2="51079" y2="1023"/>
                        <a14:backgroundMark x1="97542" y1="97954" x2="95084" y2="98556"/>
                        <a14:backgroundMark x1="96283" y1="97292" x2="98141" y2="95427"/>
                        <a14:backgroundMark x1="779" y1="12575" x2="779" y2="14260"/>
                        <a14:backgroundMark x1="95324" y1="98014" x2="97002" y2="95728"/>
                        <a14:backgroundMark x1="79556" y1="99819" x2="78058" y2="99819"/>
                        <a14:backgroundMark x1="79556" y1="99699" x2="79137" y2="99699"/>
                        <a14:backgroundMark x1="24101" y1="99819" x2="24760" y2="99819"/>
                        <a14:backgroundMark x1="78957" y1="99519" x2="79856" y2="99519"/>
                        <a14:backgroundMark x1="79436" y1="99218" x2="81115" y2="99398"/>
                        <a14:backgroundMark x1="11571" y1="12274" x2="12590" y2="13057"/>
                        <a14:backgroundMark x1="12290" y1="13478" x2="13669" y2="14079"/>
                        <a14:backgroundMark x1="86990" y1="88748" x2="88789" y2="87365"/>
                        <a14:backgroundMark x1="87890" y1="89531" x2="89269" y2="88147"/>
                        <a14:backgroundMark x1="87470" y1="10469" x2="87170" y2="10770"/>
                        <a14:backgroundMark x1="85492" y1="9687" x2="88789" y2="14079"/>
                        <a14:backgroundMark x1="86571" y1="9868" x2="90048" y2="13177"/>
                        <a14:backgroundMark x1="86571" y1="9567" x2="88969" y2="11191"/>
                        <a14:backgroundMark x1="87890" y1="9988" x2="89149" y2="10770"/>
                        <a14:backgroundMark x1="86691" y1="9687" x2="86990" y2="9988"/>
                        <a14:backgroundMark x1="85911" y1="9206" x2="85911" y2="9206"/>
                        <a14:backgroundMark x1="86091" y1="9687" x2="86091" y2="9687"/>
                        <a14:backgroundMark x1="86571" y1="9206" x2="86571" y2="9206"/>
                        <a14:backgroundMark x1="86211" y1="9386" x2="86211" y2="9386"/>
                        <a14:backgroundMark x1="10791" y1="86763" x2="11691" y2="86342"/>
                        <a14:backgroundMark x1="11091" y1="86462" x2="11871" y2="86943"/>
                        <a14:backgroundMark x1="10671" y1="86342" x2="14149" y2="89230"/>
                        <a14:backgroundMark x1="10671" y1="86161" x2="10971" y2="86763"/>
                        <a14:backgroundMark x1="13669" y1="89832" x2="14568" y2="89832"/>
                        <a14:backgroundMark x1="10192" y1="86161" x2="11091" y2="86763"/>
                        <a14:backgroundMark x1="10372" y1="86161" x2="10372" y2="86342"/>
                        <a14:backgroundMark x1="10372" y1="86161" x2="11091" y2="86462"/>
                        <a14:backgroundMark x1="10072" y1="86041" x2="10791" y2="85680"/>
                        <a14:backgroundMark x1="10072" y1="85860" x2="9892" y2="86462"/>
                        <a14:backgroundMark x1="10072" y1="85860" x2="10492" y2="86161"/>
                        <a14:backgroundMark x1="9892" y1="85860" x2="9712" y2="86342"/>
                        <a14:backgroundMark x1="10492" y1="85860" x2="9892" y2="86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404" y="1257941"/>
            <a:ext cx="1571904" cy="1566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7B8C-60DA-472C-BDD9-6D5756F8FC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7" b="99948" l="51" r="97065">
                        <a14:foregroundMark x1="2986" y1="16233" x2="7034" y2="13840"/>
                        <a14:foregroundMark x1="1822" y1="16233" x2="28745" y2="1041"/>
                        <a14:foregroundMark x1="28745" y1="1041" x2="32345" y2="986"/>
                        <a14:foregroundMark x1="66609" y1="1179" x2="90081" y2="3174"/>
                        <a14:foregroundMark x1="90081" y1="3174" x2="99047" y2="31878"/>
                        <a14:foregroundMark x1="99072" y1="35742" x2="92740" y2="90022"/>
                        <a14:foregroundMark x1="90274" y1="92106" x2="9919" y2="96358"/>
                        <a14:foregroundMark x1="9919" y1="96358" x2="568" y2="70343"/>
                        <a14:foregroundMark x1="413" y1="66532" x2="3897" y2="38450"/>
                        <a14:foregroundMark x1="3897" y1="38450" x2="15587" y2="9469"/>
                        <a14:foregroundMark x1="15587" y1="9469" x2="48026" y2="11498"/>
                        <a14:foregroundMark x1="7034" y1="12695" x2="34767" y2="10302"/>
                        <a14:foregroundMark x1="8755" y1="10302" x2="38209" y2="14464"/>
                        <a14:foregroundMark x1="38209" y1="14464" x2="58401" y2="7908"/>
                        <a14:foregroundMark x1="14524" y1="82726" x2="41650" y2="91051"/>
                        <a14:foregroundMark x1="41650" y1="91051" x2="70648" y2="86993"/>
                        <a14:foregroundMark x1="70648" y1="86993" x2="74595" y2="84495"/>
                        <a14:foregroundMark x1="2429" y1="92820" x2="33603" y2="98751"/>
                        <a14:foregroundMark x1="33603" y1="98751" x2="90283" y2="90219"/>
                        <a14:foregroundMark x1="90283" y1="90219" x2="82085" y2="34027"/>
                        <a14:foregroundMark x1="4706" y1="86264" x2="47470" y2="92820"/>
                        <a14:foregroundMark x1="6478" y1="94017" x2="64170" y2="97555"/>
                        <a14:foregroundMark x1="64170" y1="97555" x2="53796" y2="99948"/>
                        <a14:foregroundMark x1="83806" y1="96982" x2="98279" y2="71800"/>
                        <a14:foregroundMark x1="98887" y1="31898" x2="99094" y2="18250"/>
                        <a14:foregroundMark x1="98836" y1="35224" x2="98866" y2="33219"/>
                        <a14:foregroundMark x1="98279" y1="71800" x2="98825" y2="35970"/>
                        <a14:foregroundMark x1="98648" y1="11778" x2="72267" y2="2601"/>
                        <a14:foregroundMark x1="72267" y1="2601" x2="17305" y2="2114"/>
                        <a14:foregroundMark x1="10629" y1="6895" x2="7034" y2="12695"/>
                        <a14:foregroundMark x1="91346" y1="10874" x2="93421" y2="49740"/>
                        <a14:foregroundMark x1="93421" y1="49740" x2="86134" y2="53018"/>
                        <a14:foregroundMark x1="9362" y1="7908" x2="19180" y2="3174"/>
                        <a14:foregroundMark x1="9919" y1="9729" x2="20294" y2="1977"/>
                        <a14:foregroundMark x1="94787" y1="24558" x2="93067" y2="73205"/>
                        <a14:foregroundMark x1="97115" y1="25130" x2="95951" y2="84495"/>
                        <a14:foregroundMark x1="7034" y1="11498" x2="20294" y2="1977"/>
                        <a14:foregroundMark x1="1286" y1="15839" x2="21457" y2="3174"/>
                        <a14:foregroundMark x1="8755" y1="10874" x2="19180" y2="2601"/>
                        <a14:foregroundMark x1="1563" y1="16005" x2="8755" y2="12071"/>
                        <a14:foregroundMark x1="1564" y1="15996" x2="8755" y2="10302"/>
                        <a14:foregroundMark x1="1822" y1="14516" x2="1822" y2="16805"/>
                        <a14:foregroundMark x1="1502" y1="17685" x2="12498" y2="5432"/>
                        <a14:foregroundMark x1="4706" y1="12071" x2="20901" y2="2601"/>
                        <a14:foregroundMark x1="1822" y1="16233" x2="23178" y2="7336"/>
                        <a14:foregroundMark x1="1822" y1="17430" x2="10476" y2="12695"/>
                        <a14:foregroundMark x1="1545" y1="13959" x2="7895" y2="9886"/>
                        <a14:foregroundMark x1="14676" y1="3798" x2="14980" y2="5099"/>
                        <a14:foregroundMark x1="7034" y1="10146" x2="7895" y2="9469"/>
                        <a14:foregroundMark x1="6630" y1="10146" x2="7642" y2="9313"/>
                        <a14:foregroundMark x1="5213" y1="11342" x2="8451" y2="8741"/>
                        <a14:foregroundMark x1="5769" y1="10302" x2="1722" y2="13979"/>
                        <a14:foregroundMark x1="5364" y1="11030" x2="19484" y2="1457"/>
                        <a14:backgroundMark x1="14533" y1="3153" x2="17409" y2="780"/>
                        <a14:backgroundMark x1="9756" y1="7095" x2="13025" y2="4398"/>
                        <a14:backgroundMark x1="90182" y1="94589" x2="92510" y2="91623"/>
                        <a14:backgroundMark x1="93067" y1="91051" x2="93067" y2="91051"/>
                        <a14:backgroundMark x1="91346" y1="92196" x2="91346" y2="92196"/>
                        <a14:backgroundMark x1="91903" y1="91051" x2="91903" y2="91051"/>
                        <a14:backgroundMark x1="91903" y1="92820" x2="91903" y2="92820"/>
                        <a14:backgroundMark x1="11083" y1="3746" x2="11083" y2="3746"/>
                        <a14:backgroundMark x1="12247" y1="4370" x2="12247" y2="4370"/>
                        <a14:backgroundMark x1="10476" y1="4370" x2="13360" y2="1405"/>
                        <a14:backgroundMark x1="91346" y1="94017" x2="94787" y2="91623"/>
                        <a14:backgroundMark x1="14831" y1="2417" x2="18016" y2="780"/>
                        <a14:backgroundMark x1="13360" y1="3174" x2="14776" y2="2446"/>
                        <a14:backgroundMark x1="98836" y1="11498" x2="99393" y2="29292"/>
                        <a14:backgroundMark x1="98836" y1="35224" x2="99393" y2="35224"/>
                        <a14:backgroundMark x1="99342" y1="12227" x2="99798" y2="15973"/>
                        <a14:backgroundMark x1="99646" y1="32414" x2="99646" y2="34860"/>
                        <a14:backgroundMark x1="99494" y1="11498" x2="99899" y2="18730"/>
                        <a14:backgroundMark x1="99190" y1="13684" x2="99190" y2="13684"/>
                        <a14:backgroundMark x1="99089" y1="15557" x2="99494" y2="14828"/>
                        <a14:backgroundMark x1="99342" y1="15088" x2="98634" y2="13059"/>
                        <a14:backgroundMark x1="99190" y1="12331" x2="99646" y2="14100"/>
                        <a14:backgroundMark x1="99342" y1="31842" x2="99494" y2="33143"/>
                        <a14:backgroundMark x1="91296" y1="92872" x2="93421" y2="91259"/>
                        <a14:backgroundMark x1="91700" y1="92716" x2="91700" y2="92716"/>
                        <a14:backgroundMark x1="91599" y1="92404" x2="91599" y2="92404"/>
                        <a14:backgroundMark x1="91700" y1="92560" x2="91700" y2="92560"/>
                        <a14:backgroundMark x1="91599" y1="92144" x2="92409" y2="92300"/>
                        <a14:backgroundMark x1="92004" y1="91831" x2="92713" y2="92300"/>
                        <a14:backgroundMark x1="91599" y1="92144" x2="93117" y2="92560"/>
                        <a14:backgroundMark x1="93016" y1="91103" x2="93117" y2="90843"/>
                        <a14:backgroundMark x1="91296" y1="91988" x2="91296" y2="91988"/>
                        <a14:backgroundMark x1="91296" y1="91988" x2="91296" y2="91988"/>
                        <a14:backgroundMark x1="91296" y1="91988" x2="91296" y2="91988"/>
                        <a14:backgroundMark x1="91296" y1="91988" x2="91296" y2="91988"/>
                        <a14:backgroundMark x1="91599" y1="92300" x2="92561" y2="91988"/>
                        <a14:backgroundMark x1="253" y1="15713" x2="860" y2="15557"/>
                        <a14:backgroundMark x1="709" y1="15817" x2="0" y2="35328"/>
                        <a14:backgroundMark x1="405" y1="73101" x2="0" y2="70031"/>
                        <a14:backgroundMark x1="91447" y1="92560" x2="93826" y2="90687"/>
                        <a14:backgroundMark x1="90891" y1="92300" x2="91700" y2="92144"/>
                        <a14:backgroundMark x1="12854" y1="2601" x2="14828" y2="1145"/>
                        <a14:backgroundMark x1="11842" y1="4631" x2="15233" y2="1041"/>
                        <a14:backgroundMark x1="13715" y1="2445" x2="14119" y2="1301"/>
                        <a14:backgroundMark x1="15132" y1="2445" x2="14524" y2="2029"/>
                        <a14:backgroundMark x1="14119" y1="2601" x2="13968" y2="1717"/>
                        <a14:backgroundMark x1="6781" y1="4058" x2="6781" y2="4058"/>
                        <a14:backgroundMark x1="1113" y1="14100" x2="1518" y2="14100"/>
                        <a14:backgroundMark x1="1822" y1="14256" x2="1265" y2="13059"/>
                        <a14:backgroundMark x1="12854" y1="4527" x2="13715" y2="3070"/>
                        <a14:backgroundMark x1="1265" y1="13788" x2="405" y2="15088"/>
                        <a14:backgroundMark x1="1822" y1="13788" x2="1113" y2="13215"/>
                        <a14:backgroundMark x1="92409" y1="91675" x2="93269" y2="91259"/>
                        <a14:backgroundMark x1="90739" y1="92716" x2="92004" y2="91831"/>
                        <a14:backgroundMark x1="92561" y1="91415" x2="92409" y2="91103"/>
                        <a14:backgroundMark x1="90891" y1="92300" x2="90739" y2="92872"/>
                        <a14:backgroundMark x1="92409" y1="91259" x2="92409" y2="91571"/>
                        <a14:backgroundMark x1="90891" y1="92560" x2="93016" y2="90947"/>
                        <a14:backgroundMark x1="90992" y1="92404" x2="90992" y2="92404"/>
                        <a14:backgroundMark x1="92561" y1="91259" x2="93269" y2="90531"/>
                        <a14:backgroundMark x1="90435" y1="93132" x2="90992" y2="92560"/>
                        <a14:backgroundMark x1="93117" y1="90947" x2="93117" y2="90947"/>
                        <a14:backgroundMark x1="93016" y1="91103" x2="93016" y2="91103"/>
                        <a14:backgroundMark x1="98785" y1="94433" x2="98077" y2="94433"/>
                        <a14:backgroundMark x1="99494" y1="16129" x2="99190" y2="17586"/>
                        <a14:backgroundMark x1="11741" y1="4214" x2="15132" y2="1145"/>
                        <a14:backgroundMark x1="91144" y1="92560" x2="93117" y2="91259"/>
                        <a14:backgroundMark x1="12702" y1="4370" x2="13968" y2="2914"/>
                        <a14:backgroundMark x1="90891" y1="92872" x2="93117" y2="90843"/>
                        <a14:backgroundMark x1="96103" y1="95057" x2="96103" y2="95057"/>
                        <a14:backgroundMark x1="20648" y1="0" x2="49393" y2="572"/>
                        <a14:backgroundMark x1="49393" y1="572" x2="68978" y2="416"/>
                        <a14:backgroundMark x1="8907" y1="7388" x2="14828" y2="2341"/>
                        <a14:backgroundMark x1="0" y1="71228" x2="0" y2="33143"/>
                        <a14:backgroundMark x1="253" y1="66545" x2="557" y2="70343"/>
                        <a14:backgroundMark x1="99494" y1="15713" x2="99798" y2="18158"/>
                        <a14:backgroundMark x1="11134" y1="4943" x2="16953" y2="1613"/>
                        <a14:backgroundMark x1="12702" y1="4631" x2="18775" y2="572"/>
                        <a14:backgroundMark x1="90587" y1="92404" x2="93573" y2="90531"/>
                        <a14:backgroundMark x1="90182" y1="92300" x2="93826" y2="90375"/>
                        <a14:backgroundMark x1="92308" y1="91103" x2="94534" y2="89490"/>
                        <a14:backgroundMark x1="92713" y1="90947" x2="94281" y2="90219"/>
                        <a14:backgroundMark x1="92156" y1="90947" x2="93826" y2="89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294" y="2004851"/>
            <a:ext cx="1684718" cy="1638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133204-69A8-47B9-937B-F68996CA4E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0" b="94300" l="1634" r="98580">
                        <a14:foregroundMark x1="11222" y1="4100" x2="6818" y2="81900"/>
                        <a14:foregroundMark x1="6818" y1="81900" x2="22940" y2="94300"/>
                        <a14:foregroundMark x1="22940" y1="94300" x2="41477" y2="91200"/>
                        <a14:foregroundMark x1="41477" y1="91200" x2="81250" y2="96900"/>
                        <a14:foregroundMark x1="81250" y1="96900" x2="89631" y2="73000"/>
                        <a14:foregroundMark x1="89631" y1="73000" x2="80824" y2="10700"/>
                        <a14:foregroundMark x1="80824" y1="10700" x2="21875" y2="2700"/>
                        <a14:foregroundMark x1="21875" y1="2700" x2="9730" y2="5100"/>
                        <a14:foregroundMark x1="10156" y1="3600" x2="8381" y2="56000"/>
                        <a14:foregroundMark x1="8381" y1="56000" x2="11364" y2="81900"/>
                        <a14:foregroundMark x1="11364" y1="81900" x2="8665" y2="90200"/>
                        <a14:foregroundMark x1="2415" y1="7200" x2="9730" y2="9300"/>
                        <a14:foregroundMark x1="1989" y1="7200" x2="8310" y2="21200"/>
                        <a14:foregroundMark x1="1634" y1="13400" x2="8310" y2="16500"/>
                        <a14:foregroundMark x1="1989" y1="27400" x2="8665" y2="27400"/>
                        <a14:foregroundMark x1="1634" y1="29000" x2="1634" y2="56500"/>
                        <a14:foregroundMark x1="1634" y1="56500" x2="10511" y2="72600"/>
                        <a14:foregroundMark x1="1634" y1="79800" x2="9020" y2="80300"/>
                        <a14:foregroundMark x1="6818" y1="92300" x2="44531" y2="98800"/>
                        <a14:foregroundMark x1="44531" y1="98800" x2="63087" y2="98503"/>
                        <a14:foregroundMark x1="75681" y1="99188" x2="81321" y2="99500"/>
                        <a14:foregroundMark x1="81321" y1="99500" x2="97443" y2="87800"/>
                        <a14:foregroundMark x1="97443" y1="87800" x2="89702" y2="81400"/>
                        <a14:foregroundMark x1="2415" y1="13900" x2="7528" y2="20700"/>
                        <a14:foregroundMark x1="1634" y1="59100" x2="7528" y2="72600"/>
                        <a14:foregroundMark x1="1634" y1="65300" x2="6818" y2="74100"/>
                        <a14:foregroundMark x1="1634" y1="81400" x2="8665" y2="93300"/>
                        <a14:foregroundMark x1="1989" y1="84500" x2="8310" y2="94300"/>
                        <a14:foregroundMark x1="94176" y1="7700" x2="90483" y2="22200"/>
                        <a14:foregroundMark x1="94176" y1="6700" x2="91903" y2="23300"/>
                        <a14:foregroundMark x1="94886" y1="27900" x2="98580" y2="53900"/>
                        <a14:foregroundMark x1="98580" y1="53900" x2="92330" y2="62200"/>
                        <a14:foregroundMark x1="93750" y1="58000" x2="95597" y2="64800"/>
                        <a14:foregroundMark x1="93040" y1="7200" x2="96733" y2="18100"/>
                        <a14:foregroundMark x1="29688" y1="17000" x2="29688" y2="26900"/>
                        <a14:foregroundMark x1="38849" y1="38800" x2="38139" y2="40900"/>
                        <a14:foregroundMark x1="41477" y1="35700" x2="39205" y2="37300"/>
                        <a14:foregroundMark x1="27415" y1="44500" x2="44744" y2="52800"/>
                        <a14:foregroundMark x1="27415" y1="46100" x2="28196" y2="46100"/>
                        <a14:foregroundMark x1="36648" y1="45100" x2="36293" y2="46100"/>
                        <a14:foregroundMark x1="34801" y1="45600" x2="37784" y2="46600"/>
                        <a14:foregroundMark x1="48082" y1="44000" x2="49574" y2="45600"/>
                        <a14:foregroundMark x1="51776" y1="48200" x2="52131" y2="45600"/>
                        <a14:foregroundMark x1="48793" y1="45600" x2="45099" y2="48200"/>
                        <a14:foregroundMark x1="62074" y1="44500" x2="62855" y2="50800"/>
                        <a14:foregroundMark x1="66122" y1="41900" x2="59872" y2="46600"/>
                        <a14:foregroundMark x1="53267" y1="46100" x2="52486" y2="45100"/>
                        <a14:foregroundMark x1="52131" y1="45100" x2="51776" y2="46600"/>
                        <a14:foregroundMark x1="52841" y1="46100" x2="51065" y2="50800"/>
                        <a14:backgroundMark x1="64631" y1="99000" x2="74645" y2="99000"/>
                        <a14:backgroundMark x1="62997" y1="99700" x2="64986" y2="98800"/>
                        <a14:backgroundMark x1="74858" y1="99200" x2="75142" y2="99700"/>
                        <a14:backgroundMark x1="14773" y1="99700" x2="16406" y2="99300"/>
                        <a14:backgroundMark x1="62713" y1="99500" x2="63352" y2="99200"/>
                        <a14:backgroundMark x1="14844" y1="99000" x2="16690" y2="9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3877" y="4173485"/>
            <a:ext cx="2639846" cy="1874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27DCF-A49E-4E6C-8742-56FF2D609D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1" b="95935" l="2235" r="93855">
                        <a14:foregroundMark x1="2793" y1="6504" x2="10615" y2="26016"/>
                        <a14:foregroundMark x1="10615" y1="26016" x2="39665" y2="29675"/>
                        <a14:foregroundMark x1="39665" y1="29675" x2="68156" y2="29268"/>
                        <a14:foregroundMark x1="68156" y1="29268" x2="92737" y2="40244"/>
                        <a14:foregroundMark x1="92737" y1="40244" x2="93296" y2="82114"/>
                        <a14:foregroundMark x1="93296" y1="82114" x2="69832" y2="93902"/>
                        <a14:foregroundMark x1="69832" y1="93902" x2="11732" y2="89024"/>
                        <a14:foregroundMark x1="11732" y1="89024" x2="8380" y2="28455"/>
                        <a14:foregroundMark x1="2793" y1="7317" x2="6145" y2="11382"/>
                        <a14:foregroundMark x1="87151" y1="5285" x2="94413" y2="25610"/>
                        <a14:foregroundMark x1="94413" y1="25610" x2="93855" y2="88211"/>
                        <a14:foregroundMark x1="93855" y1="88211" x2="72626" y2="93089"/>
                        <a14:foregroundMark x1="13966" y1="91463" x2="6704" y2="71951"/>
                        <a14:foregroundMark x1="6704" y1="71951" x2="9497" y2="57724"/>
                        <a14:foregroundMark x1="5028" y1="83333" x2="12849" y2="90244"/>
                        <a14:foregroundMark x1="6704" y1="90650" x2="17318" y2="91870"/>
                        <a14:foregroundMark x1="74302" y1="94309" x2="84916" y2="94309"/>
                        <a14:foregroundMark x1="12849" y1="92683" x2="75978" y2="95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21" y="3855952"/>
            <a:ext cx="1704975" cy="2343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19AEFC-406C-4146-8DB0-4E7B1030194B}"/>
              </a:ext>
            </a:extLst>
          </p:cNvPr>
          <p:cNvSpPr txBox="1"/>
          <p:nvPr/>
        </p:nvSpPr>
        <p:spPr>
          <a:xfrm>
            <a:off x="3899423" y="135091"/>
            <a:ext cx="43931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n>
                  <a:solidFill>
                    <a:schemeClr val="bg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Accessorize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81449-2513-45B9-B076-AD0CEDE508B5}"/>
              </a:ext>
            </a:extLst>
          </p:cNvPr>
          <p:cNvSpPr txBox="1"/>
          <p:nvPr/>
        </p:nvSpPr>
        <p:spPr>
          <a:xfrm>
            <a:off x="1511404" y="2824190"/>
            <a:ext cx="2824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Blue Seas m-Series Mini On-Off Battery Switch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7AD8CC-1C02-4668-B827-1F638E7E6019}"/>
              </a:ext>
            </a:extLst>
          </p:cNvPr>
          <p:cNvSpPr txBox="1"/>
          <p:nvPr/>
        </p:nvSpPr>
        <p:spPr>
          <a:xfrm>
            <a:off x="4677294" y="3643529"/>
            <a:ext cx="361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Blue Seas m-Series Mini Dual Circuit Plus Battery Switch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5A350-8207-4ABF-ADB6-11448A841561}"/>
              </a:ext>
            </a:extLst>
          </p:cNvPr>
          <p:cNvSpPr txBox="1"/>
          <p:nvPr/>
        </p:nvSpPr>
        <p:spPr>
          <a:xfrm>
            <a:off x="7522150" y="2201407"/>
            <a:ext cx="30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n w="3175">
                  <a:noFill/>
                </a:ln>
              </a:rPr>
              <a:t>Balmar</a:t>
            </a:r>
            <a:r>
              <a:rPr lang="en-US" sz="1600" b="1" dirty="0">
                <a:ln w="3175">
                  <a:noFill/>
                </a:ln>
              </a:rPr>
              <a:t> Digital Duo Charge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A513E3-3541-4487-9905-401591B131AD}"/>
              </a:ext>
            </a:extLst>
          </p:cNvPr>
          <p:cNvSpPr txBox="1"/>
          <p:nvPr/>
        </p:nvSpPr>
        <p:spPr>
          <a:xfrm>
            <a:off x="1258921" y="6098064"/>
            <a:ext cx="1998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Programable Charger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47794F-4695-4975-BB86-B24409F71FEC}"/>
              </a:ext>
            </a:extLst>
          </p:cNvPr>
          <p:cNvSpPr txBox="1"/>
          <p:nvPr/>
        </p:nvSpPr>
        <p:spPr>
          <a:xfrm>
            <a:off x="7903877" y="6048376"/>
            <a:ext cx="32954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n w="3175">
                  <a:noFill/>
                </a:ln>
              </a:rPr>
              <a:t>Programable Solar Charge Controller</a:t>
            </a:r>
          </a:p>
        </p:txBody>
      </p:sp>
    </p:spTree>
    <p:extLst>
      <p:ext uri="{BB962C8B-B14F-4D97-AF65-F5344CB8AC3E}">
        <p14:creationId xmlns:p14="http://schemas.microsoft.com/office/powerpoint/2010/main" val="421508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208D9-3982-4416-90BA-A043B000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39" y="474832"/>
            <a:ext cx="5433723" cy="1730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FD12AC-4E57-45BA-8B36-E3EC9B916449}"/>
              </a:ext>
            </a:extLst>
          </p:cNvPr>
          <p:cNvSpPr txBox="1"/>
          <p:nvPr/>
        </p:nvSpPr>
        <p:spPr>
          <a:xfrm>
            <a:off x="2234293" y="2672239"/>
            <a:ext cx="772341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1F4F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Located at KKMI</a:t>
            </a:r>
          </a:p>
          <a:p>
            <a:pPr algn="ctr"/>
            <a:endParaRPr lang="en-US" sz="800" b="1" dirty="0">
              <a:solidFill>
                <a:srgbClr val="011F4F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algn="ctr"/>
            <a:r>
              <a:rPr lang="en-US" sz="3400" dirty="0">
                <a:solidFill>
                  <a:srgbClr val="011F4F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550 W. Cutting Blvd.</a:t>
            </a:r>
          </a:p>
          <a:p>
            <a:pPr algn="ctr"/>
            <a:r>
              <a:rPr lang="en-US" sz="3400" dirty="0">
                <a:solidFill>
                  <a:srgbClr val="011F4F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Point Richmond</a:t>
            </a:r>
          </a:p>
          <a:p>
            <a:pPr algn="ctr"/>
            <a:endParaRPr lang="en-US" sz="2000" dirty="0">
              <a:solidFill>
                <a:srgbClr val="011F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3000" dirty="0">
                <a:solidFill>
                  <a:srgbClr val="011F4F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(510) 868-5041       	www.FoxMarine.US</a:t>
            </a:r>
          </a:p>
          <a:p>
            <a:endParaRPr lang="en-US" sz="3000" dirty="0">
              <a:solidFill>
                <a:srgbClr val="011F4F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algn="ctr"/>
            <a:r>
              <a:rPr lang="en-US" sz="3400" b="1" dirty="0">
                <a:solidFill>
                  <a:srgbClr val="011F4F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Dustin@FoxMarine.US</a:t>
            </a:r>
          </a:p>
          <a:p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0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B2083-E33D-4F4F-AF6E-788821C9EC9E}"/>
              </a:ext>
            </a:extLst>
          </p:cNvPr>
          <p:cNvSpPr/>
          <p:nvPr/>
        </p:nvSpPr>
        <p:spPr>
          <a:xfrm>
            <a:off x="4127864" y="836023"/>
            <a:ext cx="3988526" cy="888274"/>
          </a:xfrm>
          <a:prstGeom prst="rect">
            <a:avLst/>
          </a:prstGeom>
          <a:solidFill>
            <a:srgbClr val="8DD6F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ACD8A-0BB2-458A-87E4-89D4B5239416}"/>
              </a:ext>
            </a:extLst>
          </p:cNvPr>
          <p:cNvSpPr txBox="1"/>
          <p:nvPr/>
        </p:nvSpPr>
        <p:spPr>
          <a:xfrm>
            <a:off x="3785507" y="733961"/>
            <a:ext cx="46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D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u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s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t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 err="1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i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n F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o</a:t>
            </a:r>
            <a:r>
              <a:rPr lang="en-US" sz="2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E20000"/>
                </a:solidFill>
                <a:latin typeface="Britannic Bold" panose="020B0903060703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EFDF4-1D57-427C-AA62-4888FBA9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9" y="5755789"/>
            <a:ext cx="1013065" cy="857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9FB3AA-1328-48AB-84EA-0E9BFE235ED8}"/>
              </a:ext>
            </a:extLst>
          </p:cNvPr>
          <p:cNvSpPr txBox="1"/>
          <p:nvPr/>
        </p:nvSpPr>
        <p:spPr>
          <a:xfrm>
            <a:off x="1323975" y="2052936"/>
            <a:ext cx="9544050" cy="395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National Marine Electronics Association Member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ABYC Certified Marine Electrical Technician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CMET Certified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FCC GROL Licensed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15+ Years Marine Industry Experience</a:t>
            </a:r>
          </a:p>
          <a:p>
            <a:pPr algn="ctr"/>
            <a:endParaRPr lang="en-US" sz="25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46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04848-3C82-4701-A002-EC34F6918D5F}"/>
              </a:ext>
            </a:extLst>
          </p:cNvPr>
          <p:cNvSpPr txBox="1"/>
          <p:nvPr/>
        </p:nvSpPr>
        <p:spPr>
          <a:xfrm>
            <a:off x="0" y="19343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Aharoni" panose="02010803020104030203" pitchFamily="2" charset="-79"/>
                <a:cs typeface="Aharoni" panose="02010803020104030203" pitchFamily="2" charset="-79"/>
              </a:rPr>
              <a:t>POWER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F77C2-44D4-44B0-84E7-729BC30CC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2" y="1286189"/>
            <a:ext cx="10390277" cy="52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C6A52B-814F-4040-A090-85EBA4A1C7CF}"/>
              </a:ext>
            </a:extLst>
          </p:cNvPr>
          <p:cNvSpPr txBox="1"/>
          <p:nvPr/>
        </p:nvSpPr>
        <p:spPr>
          <a:xfrm>
            <a:off x="2422071" y="457200"/>
            <a:ext cx="73478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Aharoni" panose="02010803020104030203" pitchFamily="2" charset="-79"/>
                <a:cs typeface="Aharoni" panose="02010803020104030203" pitchFamily="2" charset="-79"/>
              </a:rPr>
              <a:t>STATE</a:t>
            </a:r>
            <a:r>
              <a:rPr lang="en-US" sz="5000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en-US" sz="7000" dirty="0">
                <a:latin typeface="Aharoni" panose="02010803020104030203" pitchFamily="2" charset="-79"/>
                <a:cs typeface="Aharoni" panose="02010803020104030203" pitchFamily="2" charset="-79"/>
              </a:rPr>
              <a:t>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EBE19-698D-4C78-9C90-57E7725D7ED5}"/>
              </a:ext>
            </a:extLst>
          </p:cNvPr>
          <p:cNvSpPr txBox="1"/>
          <p:nvPr/>
        </p:nvSpPr>
        <p:spPr>
          <a:xfrm>
            <a:off x="6722107" y="1716691"/>
            <a:ext cx="1027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Aharoni" panose="02010803020104030203" pitchFamily="2" charset="-79"/>
                <a:cs typeface="Aharoni" panose="02010803020104030203" pitchFamily="2" charset="-79"/>
              </a:rPr>
              <a:t>vs.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0AF93-6AE8-4112-ABB1-28DEB047707D}"/>
              </a:ext>
            </a:extLst>
          </p:cNvPr>
          <p:cNvSpPr txBox="1"/>
          <p:nvPr/>
        </p:nvSpPr>
        <p:spPr>
          <a:xfrm>
            <a:off x="4014105" y="2488525"/>
            <a:ext cx="4163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VOLTAGE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9F4EC-E36F-451B-B9D0-A5C8EE171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0" y="3658077"/>
            <a:ext cx="2633970" cy="2617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02856-BEE3-4E98-8695-3C9F38BE0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190" y="3391445"/>
            <a:ext cx="3084512" cy="30845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78A1C7-905A-4B5A-A19A-6E66C58E7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635446" y="4583833"/>
            <a:ext cx="1892124" cy="1892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CB93D-976B-48EA-AA96-BB273932D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52" y="4006217"/>
            <a:ext cx="2261445" cy="246974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E3E8BB6-CF52-4C20-B047-C63CDA739D56}"/>
              </a:ext>
            </a:extLst>
          </p:cNvPr>
          <p:cNvSpPr/>
          <p:nvPr/>
        </p:nvSpPr>
        <p:spPr>
          <a:xfrm>
            <a:off x="2276329" y="4428303"/>
            <a:ext cx="634215" cy="613253"/>
          </a:xfrm>
          <a:prstGeom prst="ellipse">
            <a:avLst/>
          </a:prstGeom>
          <a:noFill/>
          <a:ln w="19050">
            <a:solidFill>
              <a:srgbClr val="3C89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927"/>
                                      </p:to>
                                    </p:animClr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8927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010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101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180395-D8AB-45C9-ADE8-298D00C34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6" y="2568759"/>
            <a:ext cx="3906567" cy="3875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F5CB8-234D-4D5E-BFE8-D6E558DBE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58" y="175801"/>
            <a:ext cx="2213058" cy="22130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5EB7919-9C3B-407B-B310-46E93F1842E7}"/>
              </a:ext>
            </a:extLst>
          </p:cNvPr>
          <p:cNvSpPr/>
          <p:nvPr/>
        </p:nvSpPr>
        <p:spPr>
          <a:xfrm>
            <a:off x="4885351" y="765111"/>
            <a:ext cx="1048917" cy="1045954"/>
          </a:xfrm>
          <a:prstGeom prst="ellipse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B2D989-3E3E-4D11-8D9F-FDB1D6057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24" y="5075958"/>
            <a:ext cx="1905239" cy="1548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F5A0E-47A5-4AAE-B37F-C9E84C486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13" y="3622404"/>
            <a:ext cx="1515449" cy="884012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D04E058B-D8B6-4D0C-A41E-961882FE61E2}"/>
              </a:ext>
            </a:extLst>
          </p:cNvPr>
          <p:cNvSpPr/>
          <p:nvPr/>
        </p:nvSpPr>
        <p:spPr>
          <a:xfrm rot="3005219">
            <a:off x="4311043" y="2024203"/>
            <a:ext cx="274011" cy="624781"/>
          </a:xfrm>
          <a:prstGeom prst="downArrow">
            <a:avLst/>
          </a:prstGeom>
          <a:solidFill>
            <a:srgbClr val="FFC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B712B31-6297-4349-BCD0-DFE0004AA41A}"/>
              </a:ext>
            </a:extLst>
          </p:cNvPr>
          <p:cNvSpPr/>
          <p:nvPr/>
        </p:nvSpPr>
        <p:spPr>
          <a:xfrm rot="3005219">
            <a:off x="3563331" y="2635250"/>
            <a:ext cx="274011" cy="624781"/>
          </a:xfrm>
          <a:prstGeom prst="downArrow">
            <a:avLst/>
          </a:prstGeom>
          <a:solidFill>
            <a:srgbClr val="FFC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E56C667-4357-473D-9500-58B29F33128F}"/>
              </a:ext>
            </a:extLst>
          </p:cNvPr>
          <p:cNvSpPr/>
          <p:nvPr/>
        </p:nvSpPr>
        <p:spPr>
          <a:xfrm rot="3005219">
            <a:off x="2815618" y="3246297"/>
            <a:ext cx="274011" cy="624781"/>
          </a:xfrm>
          <a:prstGeom prst="downArrow">
            <a:avLst/>
          </a:prstGeom>
          <a:solidFill>
            <a:srgbClr val="FFC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6E9043C-82C4-4D24-B5DD-FC6B3833B972}"/>
              </a:ext>
            </a:extLst>
          </p:cNvPr>
          <p:cNvSpPr/>
          <p:nvPr/>
        </p:nvSpPr>
        <p:spPr>
          <a:xfrm rot="14770797">
            <a:off x="4835575" y="4245326"/>
            <a:ext cx="274011" cy="624781"/>
          </a:xfrm>
          <a:prstGeom prst="downArrow">
            <a:avLst/>
          </a:prstGeom>
          <a:solidFill>
            <a:srgbClr val="E88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9BA52B8-89BD-41C1-ACC2-A961483A47D9}"/>
              </a:ext>
            </a:extLst>
          </p:cNvPr>
          <p:cNvSpPr/>
          <p:nvPr/>
        </p:nvSpPr>
        <p:spPr>
          <a:xfrm rot="14770797">
            <a:off x="3961461" y="4646194"/>
            <a:ext cx="274011" cy="624781"/>
          </a:xfrm>
          <a:prstGeom prst="downArrow">
            <a:avLst/>
          </a:prstGeom>
          <a:solidFill>
            <a:srgbClr val="E88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73FF6298-C785-4E28-976D-5869007D62AC}"/>
              </a:ext>
            </a:extLst>
          </p:cNvPr>
          <p:cNvSpPr/>
          <p:nvPr/>
        </p:nvSpPr>
        <p:spPr>
          <a:xfrm rot="17733006">
            <a:off x="7752680" y="4098644"/>
            <a:ext cx="274011" cy="62478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6636837-1AD6-4535-A98D-5756C6AE2422}"/>
              </a:ext>
            </a:extLst>
          </p:cNvPr>
          <p:cNvSpPr/>
          <p:nvPr/>
        </p:nvSpPr>
        <p:spPr>
          <a:xfrm rot="17733006">
            <a:off x="8862551" y="4653036"/>
            <a:ext cx="274011" cy="62478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4571FD-55D0-474B-A21E-8EDC2A0D8F93}"/>
              </a:ext>
            </a:extLst>
          </p:cNvPr>
          <p:cNvSpPr txBox="1"/>
          <p:nvPr/>
        </p:nvSpPr>
        <p:spPr>
          <a:xfrm>
            <a:off x="5313693" y="2670641"/>
            <a:ext cx="6022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Aharoni" panose="02010803020104030203" pitchFamily="2" charset="-79"/>
              </a:rPr>
              <a:t>Q:  How much solar do you need?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A350E2-4AA4-4C0B-8A00-2E04F7C2B6B0}"/>
              </a:ext>
            </a:extLst>
          </p:cNvPr>
          <p:cNvSpPr txBox="1"/>
          <p:nvPr/>
        </p:nvSpPr>
        <p:spPr>
          <a:xfrm>
            <a:off x="6149590" y="2665909"/>
            <a:ext cx="4752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Aharoni" panose="02010803020104030203" pitchFamily="2" charset="-79"/>
              </a:rPr>
              <a:t>A:  How much can you fit?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010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4141 0.0627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3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04141 0.0627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402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4141 0.0627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31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9 0.02176 L 0.04375 -0.0365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2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 0.02639 L 0.04375 -0.0365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-31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-0.01505 L 0.06303 0.05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29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9 -0.02291 L 0.03906 0.035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291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3" grpId="0" animBg="1"/>
      <p:bldP spid="19" grpId="0" animBg="1"/>
      <p:bldP spid="20" grpId="0" animBg="1"/>
      <p:bldP spid="23" grpId="0" animBg="1"/>
      <p:bldP spid="24" grpId="0" animBg="1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86668-83B9-4DCC-A205-A5FC36476D40}"/>
              </a:ext>
            </a:extLst>
          </p:cNvPr>
          <p:cNvSpPr/>
          <p:nvPr/>
        </p:nvSpPr>
        <p:spPr>
          <a:xfrm>
            <a:off x="-91339" y="0"/>
            <a:ext cx="12191999" cy="6858000"/>
          </a:xfrm>
          <a:prstGeom prst="rect">
            <a:avLst/>
          </a:prstGeom>
          <a:solidFill>
            <a:srgbClr val="D6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28D2FA5-1819-4E63-8E18-92EE9E9968D9}"/>
              </a:ext>
            </a:extLst>
          </p:cNvPr>
          <p:cNvSpPr/>
          <p:nvPr/>
        </p:nvSpPr>
        <p:spPr>
          <a:xfrm>
            <a:off x="-12191999" y="3876941"/>
            <a:ext cx="24383999" cy="2981059"/>
          </a:xfrm>
          <a:custGeom>
            <a:avLst/>
            <a:gdLst>
              <a:gd name="connsiteX0" fmla="*/ 2667000 w 24383999"/>
              <a:gd name="connsiteY0" fmla="*/ 256 h 2981059"/>
              <a:gd name="connsiteX1" fmla="*/ 12191999 w 24383999"/>
              <a:gd name="connsiteY1" fmla="*/ 260491 h 2981059"/>
              <a:gd name="connsiteX2" fmla="*/ 14858999 w 24383999"/>
              <a:gd name="connsiteY2" fmla="*/ 256 h 2981059"/>
              <a:gd name="connsiteX3" fmla="*/ 24383999 w 24383999"/>
              <a:gd name="connsiteY3" fmla="*/ 260491 h 2981059"/>
              <a:gd name="connsiteX4" fmla="*/ 24383999 w 24383999"/>
              <a:gd name="connsiteY4" fmla="*/ 919076 h 2981059"/>
              <a:gd name="connsiteX5" fmla="*/ 24383999 w 24383999"/>
              <a:gd name="connsiteY5" fmla="*/ 2981059 h 2981059"/>
              <a:gd name="connsiteX6" fmla="*/ 12192000 w 24383999"/>
              <a:gd name="connsiteY6" fmla="*/ 2981059 h 2981059"/>
              <a:gd name="connsiteX7" fmla="*/ 12191999 w 24383999"/>
              <a:gd name="connsiteY7" fmla="*/ 2981059 h 2981059"/>
              <a:gd name="connsiteX8" fmla="*/ 0 w 24383999"/>
              <a:gd name="connsiteY8" fmla="*/ 2981059 h 2981059"/>
              <a:gd name="connsiteX9" fmla="*/ 0 w 24383999"/>
              <a:gd name="connsiteY9" fmla="*/ 1884754 h 2981059"/>
              <a:gd name="connsiteX10" fmla="*/ 0 w 24383999"/>
              <a:gd name="connsiteY10" fmla="*/ 919076 h 2981059"/>
              <a:gd name="connsiteX11" fmla="*/ 0 w 24383999"/>
              <a:gd name="connsiteY11" fmla="*/ 260491 h 2981059"/>
              <a:gd name="connsiteX12" fmla="*/ 2667000 w 24383999"/>
              <a:gd name="connsiteY12" fmla="*/ 256 h 298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3999" h="2981059">
                <a:moveTo>
                  <a:pt x="2667000" y="256"/>
                </a:moveTo>
                <a:cubicBezTo>
                  <a:pt x="5842000" y="18155"/>
                  <a:pt x="9016999" y="965466"/>
                  <a:pt x="12191999" y="260491"/>
                </a:cubicBezTo>
                <a:cubicBezTo>
                  <a:pt x="13080999" y="63098"/>
                  <a:pt x="13969999" y="-4756"/>
                  <a:pt x="14858999" y="256"/>
                </a:cubicBezTo>
                <a:cubicBezTo>
                  <a:pt x="18033999" y="18155"/>
                  <a:pt x="21208999" y="965466"/>
                  <a:pt x="24383999" y="260491"/>
                </a:cubicBezTo>
                <a:lnTo>
                  <a:pt x="24383999" y="919076"/>
                </a:lnTo>
                <a:lnTo>
                  <a:pt x="24383999" y="2981059"/>
                </a:lnTo>
                <a:lnTo>
                  <a:pt x="12192000" y="2981059"/>
                </a:lnTo>
                <a:lnTo>
                  <a:pt x="12191999" y="2981059"/>
                </a:lnTo>
                <a:lnTo>
                  <a:pt x="0" y="2981059"/>
                </a:lnTo>
                <a:lnTo>
                  <a:pt x="0" y="1884754"/>
                </a:lnTo>
                <a:lnTo>
                  <a:pt x="0" y="919076"/>
                </a:lnTo>
                <a:lnTo>
                  <a:pt x="0" y="260491"/>
                </a:lnTo>
                <a:cubicBezTo>
                  <a:pt x="889000" y="63098"/>
                  <a:pt x="1778000" y="-4756"/>
                  <a:pt x="2667000" y="256"/>
                </a:cubicBezTo>
                <a:close/>
              </a:path>
            </a:pathLst>
          </a:custGeom>
          <a:solidFill>
            <a:srgbClr val="2988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6FB489-44D2-4964-8AD2-E7E053FF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373"/>
            <a:ext cx="6285475" cy="510757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7B90D5-C51B-45D5-AA3B-80DE23651B73}"/>
              </a:ext>
            </a:extLst>
          </p:cNvPr>
          <p:cNvSpPr/>
          <p:nvPr/>
        </p:nvSpPr>
        <p:spPr>
          <a:xfrm>
            <a:off x="1" y="3876941"/>
            <a:ext cx="24383999" cy="2981059"/>
          </a:xfrm>
          <a:custGeom>
            <a:avLst/>
            <a:gdLst>
              <a:gd name="connsiteX0" fmla="*/ 2667000 w 24383999"/>
              <a:gd name="connsiteY0" fmla="*/ 256 h 2981059"/>
              <a:gd name="connsiteX1" fmla="*/ 12191999 w 24383999"/>
              <a:gd name="connsiteY1" fmla="*/ 260491 h 2981059"/>
              <a:gd name="connsiteX2" fmla="*/ 14858999 w 24383999"/>
              <a:gd name="connsiteY2" fmla="*/ 256 h 2981059"/>
              <a:gd name="connsiteX3" fmla="*/ 24383999 w 24383999"/>
              <a:gd name="connsiteY3" fmla="*/ 260491 h 2981059"/>
              <a:gd name="connsiteX4" fmla="*/ 24383999 w 24383999"/>
              <a:gd name="connsiteY4" fmla="*/ 919076 h 2981059"/>
              <a:gd name="connsiteX5" fmla="*/ 24383999 w 24383999"/>
              <a:gd name="connsiteY5" fmla="*/ 2981059 h 2981059"/>
              <a:gd name="connsiteX6" fmla="*/ 12192000 w 24383999"/>
              <a:gd name="connsiteY6" fmla="*/ 2981059 h 2981059"/>
              <a:gd name="connsiteX7" fmla="*/ 12191999 w 24383999"/>
              <a:gd name="connsiteY7" fmla="*/ 2981059 h 2981059"/>
              <a:gd name="connsiteX8" fmla="*/ 0 w 24383999"/>
              <a:gd name="connsiteY8" fmla="*/ 2981059 h 2981059"/>
              <a:gd name="connsiteX9" fmla="*/ 0 w 24383999"/>
              <a:gd name="connsiteY9" fmla="*/ 1884754 h 2981059"/>
              <a:gd name="connsiteX10" fmla="*/ 0 w 24383999"/>
              <a:gd name="connsiteY10" fmla="*/ 919076 h 2981059"/>
              <a:gd name="connsiteX11" fmla="*/ 0 w 24383999"/>
              <a:gd name="connsiteY11" fmla="*/ 260491 h 2981059"/>
              <a:gd name="connsiteX12" fmla="*/ 2667000 w 24383999"/>
              <a:gd name="connsiteY12" fmla="*/ 256 h 298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3999" h="2981059">
                <a:moveTo>
                  <a:pt x="2667000" y="256"/>
                </a:moveTo>
                <a:cubicBezTo>
                  <a:pt x="5842000" y="18155"/>
                  <a:pt x="9016999" y="965466"/>
                  <a:pt x="12191999" y="260491"/>
                </a:cubicBezTo>
                <a:cubicBezTo>
                  <a:pt x="13080999" y="63098"/>
                  <a:pt x="13969999" y="-4756"/>
                  <a:pt x="14858999" y="256"/>
                </a:cubicBezTo>
                <a:cubicBezTo>
                  <a:pt x="18033999" y="18155"/>
                  <a:pt x="21208999" y="965466"/>
                  <a:pt x="24383999" y="260491"/>
                </a:cubicBezTo>
                <a:lnTo>
                  <a:pt x="24383999" y="919076"/>
                </a:lnTo>
                <a:lnTo>
                  <a:pt x="24383999" y="2981059"/>
                </a:lnTo>
                <a:lnTo>
                  <a:pt x="12192000" y="2981059"/>
                </a:lnTo>
                <a:lnTo>
                  <a:pt x="12191999" y="2981059"/>
                </a:lnTo>
                <a:lnTo>
                  <a:pt x="0" y="2981059"/>
                </a:lnTo>
                <a:lnTo>
                  <a:pt x="0" y="1884754"/>
                </a:lnTo>
                <a:lnTo>
                  <a:pt x="0" y="919076"/>
                </a:lnTo>
                <a:lnTo>
                  <a:pt x="0" y="260491"/>
                </a:lnTo>
                <a:cubicBezTo>
                  <a:pt x="889000" y="63098"/>
                  <a:pt x="1778000" y="-4756"/>
                  <a:pt x="2667000" y="256"/>
                </a:cubicBezTo>
                <a:close/>
              </a:path>
            </a:pathLst>
          </a:custGeom>
          <a:solidFill>
            <a:srgbClr val="3AF8F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2391CAB-ACA9-44DF-9214-2F5647B41CC2}"/>
              </a:ext>
            </a:extLst>
          </p:cNvPr>
          <p:cNvSpPr/>
          <p:nvPr/>
        </p:nvSpPr>
        <p:spPr>
          <a:xfrm>
            <a:off x="2158953" y="5247593"/>
            <a:ext cx="79915" cy="88452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AA0589-9ED6-45A2-B51A-576ED9FDD380}"/>
              </a:ext>
            </a:extLst>
          </p:cNvPr>
          <p:cNvSpPr/>
          <p:nvPr/>
        </p:nvSpPr>
        <p:spPr>
          <a:xfrm>
            <a:off x="1444084" y="4306389"/>
            <a:ext cx="172215" cy="185056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6085ECD-F006-4448-8054-BB468FCB0624}"/>
              </a:ext>
            </a:extLst>
          </p:cNvPr>
          <p:cNvSpPr/>
          <p:nvPr/>
        </p:nvSpPr>
        <p:spPr>
          <a:xfrm>
            <a:off x="1126283" y="4185010"/>
            <a:ext cx="172215" cy="163157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C8A6CF3-00C5-44ED-A734-732F4CDD449A}"/>
              </a:ext>
            </a:extLst>
          </p:cNvPr>
          <p:cNvSpPr/>
          <p:nvPr/>
        </p:nvSpPr>
        <p:spPr>
          <a:xfrm>
            <a:off x="79683" y="4273245"/>
            <a:ext cx="185054" cy="174172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AC9716E-870E-41AF-8DB2-72296A9AA4E4}"/>
              </a:ext>
            </a:extLst>
          </p:cNvPr>
          <p:cNvSpPr/>
          <p:nvPr/>
        </p:nvSpPr>
        <p:spPr>
          <a:xfrm>
            <a:off x="166285" y="4458118"/>
            <a:ext cx="142119" cy="146418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491949-B8AD-47F1-A10D-615FEA0E1937}"/>
              </a:ext>
            </a:extLst>
          </p:cNvPr>
          <p:cNvSpPr/>
          <p:nvPr/>
        </p:nvSpPr>
        <p:spPr>
          <a:xfrm>
            <a:off x="-68847" y="4870190"/>
            <a:ext cx="148530" cy="173952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F3D9114-95E0-494A-8190-7A4C19D8E992}"/>
              </a:ext>
            </a:extLst>
          </p:cNvPr>
          <p:cNvSpPr/>
          <p:nvPr/>
        </p:nvSpPr>
        <p:spPr>
          <a:xfrm>
            <a:off x="542187" y="4029342"/>
            <a:ext cx="124869" cy="124647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3AD7C47-B968-49B2-B4EE-7E779522C7B5}"/>
              </a:ext>
            </a:extLst>
          </p:cNvPr>
          <p:cNvSpPr/>
          <p:nvPr/>
        </p:nvSpPr>
        <p:spPr>
          <a:xfrm>
            <a:off x="793512" y="4279728"/>
            <a:ext cx="82732" cy="108857"/>
          </a:xfrm>
          <a:prstGeom prst="ellipse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072976-EB3B-41D8-A888-932AD84A0246}"/>
              </a:ext>
            </a:extLst>
          </p:cNvPr>
          <p:cNvSpPr/>
          <p:nvPr/>
        </p:nvSpPr>
        <p:spPr>
          <a:xfrm>
            <a:off x="2063760" y="4880983"/>
            <a:ext cx="79915" cy="88452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DBE02BF-CFC6-4852-AC4A-12ABE6B1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25" y="2583479"/>
            <a:ext cx="1905239" cy="15480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4A5D3D-3372-4D34-9B42-5CF39443F351}"/>
              </a:ext>
            </a:extLst>
          </p:cNvPr>
          <p:cNvSpPr/>
          <p:nvPr/>
        </p:nvSpPr>
        <p:spPr>
          <a:xfrm>
            <a:off x="6685350" y="1411800"/>
            <a:ext cx="597310" cy="144569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D790C-11D9-4616-9B4F-F89B3FD2D097}"/>
              </a:ext>
            </a:extLst>
          </p:cNvPr>
          <p:cNvSpPr txBox="1"/>
          <p:nvPr/>
        </p:nvSpPr>
        <p:spPr>
          <a:xfrm rot="16200000">
            <a:off x="6317666" y="1809981"/>
            <a:ext cx="133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REGULATOR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24C628-FAEA-483B-811C-4D8E05F2883D}"/>
              </a:ext>
            </a:extLst>
          </p:cNvPr>
          <p:cNvSpPr/>
          <p:nvPr/>
        </p:nvSpPr>
        <p:spPr>
          <a:xfrm>
            <a:off x="6685350" y="1355260"/>
            <a:ext cx="597310" cy="5654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656F29E-6752-49E7-9BDE-D432B30B3F23}"/>
              </a:ext>
            </a:extLst>
          </p:cNvPr>
          <p:cNvSpPr/>
          <p:nvPr/>
        </p:nvSpPr>
        <p:spPr>
          <a:xfrm rot="16200000">
            <a:off x="4395341" y="2408095"/>
            <a:ext cx="274011" cy="62478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E6BB5F85-5C16-4A6D-9F44-70BF50607658}"/>
              </a:ext>
            </a:extLst>
          </p:cNvPr>
          <p:cNvSpPr/>
          <p:nvPr/>
        </p:nvSpPr>
        <p:spPr>
          <a:xfrm rot="16200000">
            <a:off x="5354979" y="2411854"/>
            <a:ext cx="274011" cy="62478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C176F471-491E-4ABB-AD74-2D35CA59FF4A}"/>
              </a:ext>
            </a:extLst>
          </p:cNvPr>
          <p:cNvSpPr/>
          <p:nvPr/>
        </p:nvSpPr>
        <p:spPr>
          <a:xfrm rot="16200000">
            <a:off x="7554182" y="2408095"/>
            <a:ext cx="274011" cy="62478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76A2BFC-16D1-4FDD-99F5-74273B695759}"/>
              </a:ext>
            </a:extLst>
          </p:cNvPr>
          <p:cNvSpPr/>
          <p:nvPr/>
        </p:nvSpPr>
        <p:spPr>
          <a:xfrm rot="16200000">
            <a:off x="8513820" y="2411854"/>
            <a:ext cx="274011" cy="62478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2C806-8CD8-4A8A-978E-807C8347AD07}"/>
              </a:ext>
            </a:extLst>
          </p:cNvPr>
          <p:cNvSpPr txBox="1"/>
          <p:nvPr/>
        </p:nvSpPr>
        <p:spPr>
          <a:xfrm>
            <a:off x="237344" y="214123"/>
            <a:ext cx="51585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n>
                  <a:solidFill>
                    <a:schemeClr val="bg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Hydrogenerator</a:t>
            </a:r>
            <a:endParaRPr lang="en-US" sz="5000" dirty="0">
              <a:ln>
                <a:solidFill>
                  <a:schemeClr val="bg1"/>
                </a:solidFill>
              </a:ln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28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1 1.11111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1 1.11111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4101 -0.04306 L 0.04101 -0.04283 C 0.03763 -0.04375 0.03437 -0.04445 0.03138 -0.04514 C 0.0293 -0.0456 0.02786 -0.04607 0.02565 -0.04676 C 0.02422 -0.04722 0.02213 -0.04746 0.02044 -0.04792 C 0.01953 -0.04838 0.01901 -0.04884 0.01771 -0.04908 C 0.00846 -0.05185 0.01588 -0.04908 0.0082 -0.05116 C 0.00495 -0.05209 0.00104 -0.05278 -0.0013 -0.05394 L -0.0069 -0.05625 C -0.00755 -0.05672 -0.00899 -0.05695 -0.00925 -0.05764 L -0.01211 -0.05996 C -0.01263 -0.06042 -0.01237 -0.06088 -0.01354 -0.06111 L -0.01758 -0.06181 C -0.01784 -0.06227 -0.01823 -0.06273 -0.01914 -0.0632 C -0.02357 -0.06551 -0.02526 -0.06574 -0.03268 -0.06806 C -0.03399 -0.06829 -0.03516 -0.06875 -0.03672 -0.06922 C -0.03932 -0.06968 -0.04258 -0.06991 -0.04466 -0.07084 C -0.0461 -0.07107 -0.04701 -0.07153 -0.04896 -0.07199 C -0.05156 -0.07222 -0.0569 -0.07269 -0.0569 -0.07269 C -0.06042 -0.07269 -0.06341 -0.07222 -0.06667 -0.07222 C -0.07865 -0.07222 -0.09349 -0.07246 -0.10586 -0.07315 C -0.10768 -0.07338 -0.10951 -0.07338 -0.1112 -0.07361 C -0.12123 -0.07408 -0.11471 -0.07361 -0.12214 -0.07431 C -0.12344 -0.07454 -0.12474 -0.07477 -0.12643 -0.07523 C -0.12787 -0.07547 -0.13034 -0.0757 -0.13177 -0.07593 C -0.13307 -0.07639 -0.13399 -0.07662 -0.13542 -0.07709 C -0.13698 -0.07732 -0.13867 -0.07778 -0.13971 -0.07801 L -0.14544 -0.08033 C -0.1461 -0.08079 -0.14753 -0.08102 -0.14805 -0.08148 C -0.14896 -0.08218 -0.14987 -0.08287 -0.15065 -0.08357 C -0.1513 -0.08403 -0.1513 -0.08426 -0.15182 -0.08472 C -0.15287 -0.08519 -0.15404 -0.08565 -0.15469 -0.08588 C -0.15521 -0.08681 -0.15495 -0.08797 -0.15612 -0.08866 C -0.15925 -0.09121 -0.16055 -0.09074 -0.16563 -0.0919 C -0.16615 -0.09213 -0.16641 -0.09213 -0.16667 -0.09213 " pathEditMode="relative" rAng="0" ptsTypes="AAAAAAAAAAAAAAAAAAAAAAAAAAAAAAAAAAA">
                                      <p:cBhvr>
                                        <p:cTn id="15" dur="1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245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9 0.09166 L 0.07149 0.09189 C 0.06836 0.0905 0.06524 0.08935 0.06224 0.08819 C 0.06042 0.0875 0.05899 0.08634 0.05703 0.08541 C 0.05547 0.08472 0.05339 0.08402 0.05182 0.08333 C 0.05104 0.08263 0.05026 0.08194 0.04922 0.08125 C 0.04037 0.07685 0.04753 0.08148 0.04011 0.078 C 0.03698 0.07638 0.03307 0.075 0.03086 0.07314 L 0.02552 0.06921 C 0.02474 0.06851 0.0237 0.06782 0.02305 0.06712 L 0.02057 0.06296 C 0.02005 0.06226 0.02031 0.06134 0.01901 0.06087 L 0.01537 0.05949 C 0.01484 0.05902 0.01471 0.0581 0.0138 0.0574 C 0.00951 0.05324 0.00755 0.05277 0.00078 0.0493 C -0.00039 0.04861 -0.00143 0.04768 -0.00312 0.04722 C -0.0056 0.04629 -0.00872 0.0456 -0.01081 0.04444 C -0.01224 0.04375 -0.01328 0.04282 -0.01484 0.04236 C -0.01745 0.04166 -0.02266 0.0412 -0.02266 0.04143 C -0.02552 0.0412 -0.02864 0.04166 -0.03177 0.04166 C -0.04323 0.04166 -0.05755 0.04143 -0.06966 0.04027 C -0.07122 0.04027 -0.07318 0.03981 -0.07487 0.03958 C -0.08437 0.03865 -0.07838 0.03958 -0.08516 0.03842 C -0.08659 0.03796 -0.08789 0.0375 -0.08932 0.03703 C -0.09075 0.03657 -0.09284 0.03634 -0.09453 0.03564 C -0.09596 0.03518 -0.09687 0.03425 -0.09831 0.03356 C -0.09948 0.0331 -0.10104 0.03263 -0.10221 0.03217 L -0.10742 0.02824 C -0.1082 0.02754 -0.1095 0.02685 -0.11016 0.02615 C -0.11094 0.025 -0.11198 0.02384 -0.11276 0.02268 C -0.11328 0.02199 -0.11341 0.02129 -0.11406 0.0206 C -0.11471 0.0199 -0.11575 0.01921 -0.11654 0.01851 C -0.11693 0.01712 -0.1168 0.01527 -0.11797 0.01388 C -0.12096 0.00949 -0.12213 0.01018 -0.12695 0.00833 C -0.1276 0.0081 -0.12799 0.00787 -0.12812 0.00787 " pathEditMode="relative" rAng="0" ptsTypes="AAAAAAAAAAAAAAAAAAAAAAAAAAAAAAAAAAA">
                                      <p:cBhvr>
                                        <p:cTn id="17" dur="1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7" y="-419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11315 0.13727 L 0.11315 0.1375 C 0.11003 0.13634 0.1069 0.13565 0.10404 0.13472 C 0.10182 0.13403 0.10078 0.1331 0.09896 0.13241 C 0.097 0.13195 0.09518 0.13148 0.09349 0.13102 C 0.09297 0.13032 0.09206 0.12986 0.09114 0.1294 C 0.08229 0.12593 0.08919 0.1294 0.08203 0.12662 C 0.07878 0.12546 0.07526 0.12454 0.07279 0.12292 L 0.06771 0.11991 C 0.0668 0.11945 0.06562 0.11898 0.06523 0.11829 L 0.06276 0.11528 C 0.06224 0.11458 0.06276 0.11389 0.06133 0.11366 L 0.05755 0.1125 C 0.0569 0.11204 0.05677 0.11157 0.05612 0.11088 C 0.05169 0.10787 0.05 0.10741 0.04323 0.10463 C 0.04193 0.10417 0.04062 0.10347 0.03932 0.10301 C 0.03672 0.10255 0.03398 0.10185 0.03164 0.10116 C 0.03034 0.10046 0.02943 0.09977 0.02773 0.09954 C 0.02526 0.09884 0.02018 0.09838 0.02018 0.09861 C 0.01706 0.09861 0.01419 0.09884 0.01094 0.09884 C -0.00039 0.09884 -0.01445 0.09884 -0.0263 0.09792 C -0.02813 0.09769 -0.03008 0.09745 -0.03164 0.09745 C -0.04115 0.09653 -0.03516 0.09722 -0.04232 0.0963 C -0.04323 0.09583 -0.0444 0.0956 -0.04609 0.09514 C -0.04753 0.09491 -0.04961 0.09468 -0.05117 0.09421 C -0.05247 0.09375 -0.05352 0.09306 -0.05508 0.09259 C -0.05625 0.09213 -0.05755 0.0919 -0.05886 0.09167 L -0.06393 0.08843 C -0.06471 0.08796 -0.06602 0.0875 -0.06641 0.08681 C -0.06745 0.08611 -0.06823 0.08495 -0.06914 0.08426 C -0.06966 0.0838 -0.06966 0.0831 -0.07031 0.08264 C -0.07096 0.08195 -0.07214 0.08171 -0.07279 0.08102 C -0.07344 0.07986 -0.07318 0.0787 -0.07448 0.07732 C -0.07734 0.07431 -0.07839 0.07454 -0.08333 0.07315 C -0.08372 0.07315 -0.08425 0.07292 -0.08425 0.07315 " pathEditMode="relative" rAng="0" ptsTypes="AAAAAAAAAAAAAAAAAAAAAAAAAAAAAAAAA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321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918 0.16528 L 0.1918 0.16551 C 0.18633 0.16481 0.18125 0.16412 0.17604 0.16389 C 0.17266 0.16343 0.17058 0.16296 0.16693 0.1625 C 0.1642 0.16227 0.16107 0.16181 0.15782 0.16181 C 0.15664 0.16134 0.15547 0.16111 0.15339 0.16065 C 0.13815 0.1588 0.15065 0.16088 0.13763 0.15949 C 0.1319 0.15856 0.12617 0.1581 0.12175 0.15718 L 0.11263 0.15556 C 0.11133 0.15532 0.10912 0.15486 0.10821 0.15463 L 0.10378 0.15278 C 0.10313 0.15255 0.10378 0.15231 0.10117 0.15208 L 0.09466 0.15139 C 0.09362 0.15116 0.09362 0.15093 0.09232 0.15046 C 0.08477 0.14884 0.08164 0.14861 0.06979 0.14699 C 0.06771 0.14676 0.06576 0.14653 0.06302 0.14606 C 0.0586 0.1456 0.05352 0.1456 0.04948 0.14491 C 0.0474 0.14468 0.04584 0.14444 0.04271 0.14421 C 0.03867 0.14375 0.02917 0.14352 0.02917 0.14375 C 0.02409 0.14352 0.01888 0.14375 0.01341 0.14375 C -0.00651 0.14375 -0.03112 0.14375 -0.05195 0.14329 C -0.05469 0.14329 -0.05794 0.14306 -0.06094 0.14306 C -0.0776 0.14236 -0.06719 0.14282 -0.07903 0.14236 C -0.08138 0.14213 -0.08346 0.1419 -0.0858 0.1419 C -0.08854 0.14143 -0.09219 0.14143 -0.09492 0.1412 C -0.09739 0.14097 -0.09935 0.14074 -0.10169 0.14028 C -0.10377 0.14005 -0.10651 0.13981 -0.10846 0.13981 L -0.11745 0.13796 C -0.11875 0.1375 -0.12109 0.1375 -0.12187 0.13704 C -0.12357 0.13657 -0.12513 0.13611 -0.12682 0.13565 C -0.12747 0.13518 -0.12747 0.13518 -0.12864 0.13472 C -0.12995 0.13449 -0.1319 0.13403 -0.13307 0.13403 C -0.13372 0.1331 -0.13372 0.13241 -0.1358 0.13171 C -0.14088 0.13009 -0.1431 0.13032 -0.1513 0.1294 C -0.15208 0.1294 -0.15299 0.1294 -0.15325 0.1294 " pathEditMode="relative" rAng="0" ptsTypes="AAAAAAAAAAAAAAAAAAAAAAAAAAAAAAAAAAA">
                                      <p:cBhvr>
                                        <p:cTn id="21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78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7578 0.12639 L 0.17578 0.12523 C 0.16992 0.12639 0.16471 0.12523 0.15925 0.12523 C 0.15651 0.12407 0.1543 0.12407 0.1513 0.12315 C 0.14844 0.12315 0.14492 0.12315 0.14245 0.12199 C 0.14089 0.12199 0.13945 0.12106 0.13789 0.12106 C 0.12305 0.11898 0.13542 0.12106 0.12266 0.11898 C 0.11745 0.11898 0.1112 0.11782 0.10703 0.1169 L 0.09792 0.11458 C 0.09649 0.11366 0.09453 0.11366 0.09414 0.11366 L 0.08945 0.11041 C 0.08854 0.11041 0.08893 0.11041 0.08711 0.10949 L 0.08047 0.10949 C 0.07956 0.10833 0.07956 0.10741 0.07852 0.10741 C 0.07096 0.10509 0.06771 0.10509 0.05625 0.10301 C 0.05456 0.10301 0.05287 0.10208 0.04987 0.10208 C 0.04531 0.10208 0.04037 0.10092 0.03646 0.10092 C 0.0349 0.1 0.03281 0.1 0.03008 0.1 C 0.02591 0.09884 0.01693 0.09884 0.01693 0.09791 C 0.01237 0.09884 0.00677 0.09884 0.00117 0.09884 C -0.01784 0.09884 -0.04167 0.09884 -0.06198 0.09791 C -0.06471 0.09791 -0.06758 0.09791 -0.07096 0.09791 C -0.08698 0.09676 -0.07656 0.09791 -0.08815 0.09676 C -0.09023 0.09676 -0.09245 0.09676 -0.09492 0.09676 C -0.09726 0.0956 -0.10104 0.0956 -0.10378 0.0956 C -0.10586 0.0956 -0.10768 0.09467 -0.11003 0.09467 C -0.11237 0.09467 -0.11484 0.09352 -0.11667 0.09352 L -0.12565 0.09143 C -0.12721 0.09143 -0.12917 0.09051 -0.13008 0.09051 C -0.13151 0.09051 -0.13307 0.08935 -0.13463 0.08842 C -0.13568 0.08842 -0.13568 0.08727 -0.13659 0.08727 C -0.1375 0.08727 -0.13945 0.08611 -0.14088 0.08611 C -0.14167 0.08518 -0.14128 0.08403 -0.14362 0.08403 C -0.14831 0.08102 -0.15013 0.08194 -0.15872 0.07986 C -0.15963 0.07986 -0.16029 0.07986 -0.16029 0.07893 " pathEditMode="relative" rAng="0" ptsTypes="AAAAAAAAAAAAAAAAAAAAAAAAAAAAAAAAAAA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10" y="-238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768 0.06203 L 0.20768 0.06226 C 0.20052 0.06064 0.19414 0.05949 0.18867 0.05833 C 0.18477 0.05763 0.18268 0.05648 0.17826 0.05578 C 0.1763 0.05509 0.17188 0.05462 0.16849 0.0537 C 0.16719 0.05324 0.16576 0.05231 0.16302 0.05162 C 0.14635 0.04722 0.16003 0.05185 0.14557 0.04861 C 0.13919 0.04699 0.13151 0.0456 0.12734 0.04375 L 0.11693 0.03958 C 0.11563 0.03912 0.11354 0.03865 0.11276 0.03773 L 0.10794 0.03356 C 0.10586 0.03287 0.10651 0.03217 0.1043 0.03194 L 0.0974 0.03055 C 0.09609 0.02986 0.09531 0.02893 0.09401 0.02824 C 0.08633 0.0243 0.08203 0.02407 0.06875 0.0206 C 0.0668 0.0199 0.06419 0.01875 0.06107 0.01851 C 0.05638 0.01759 0.05052 0.01689 0.04583 0.01574 C 0.04284 0.01527 0.04154 0.01412 0.03893 0.01388 C 0.03412 0.01319 0.0237 0.0125 0.0237 0.01273 C 0.01654 0.01273 0.01081 0.01319 0.00495 0.01319 C -0.01745 0.01319 -0.04466 0.01296 -0.06901 0.0118 C -0.07161 0.01157 -0.07539 0.01134 -0.07878 0.01087 C -0.09753 0.00995 -0.08568 0.01087 -0.09974 0.00972 C -0.10182 0.00925 -0.10443 0.00879 -0.10742 0.00856 C -0.11003 0.0081 -0.11367 0.00763 -0.11719 0.00717 C -0.12057 0.00648 -0.12187 0.00555 -0.12539 0.00509 C -0.12747 0.00462 -0.12956 0.00416 -0.13255 0.0037 L -0.14284 -0.00024 C -0.1444 -0.00116 -0.147 -0.00163 -0.14779 -0.00232 C -0.14922 -0.00325 -0.15208 -0.00463 -0.15338 -0.00556 C -0.15391 -0.00625 -0.15391 -0.00695 -0.15547 -0.00764 C -0.15599 -0.00834 -0.15898 -0.0088 -0.16029 -0.0095 C -0.16107 -0.01112 -0.16107 -0.01274 -0.16315 -0.01413 C -0.16927 -0.01829 -0.17083 -0.01783 -0.1806 -0.01968 C -0.1819 -0.01991 -0.18255 -0.01991 -0.18255 -0.01968 " pathEditMode="relative" rAng="0" ptsTypes="AAAAAAAAAAAAAAAAAAAAAAAAAAAAAAAAAAA">
                                      <p:cBhvr>
                                        <p:cTn id="25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409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5 0.16828 L 0.15 0.16875 C 0.14661 0.1662 0.14349 0.16412 0.14062 0.16227 C 0.13893 0.16065 0.1375 0.15879 0.13581 0.15717 C 0.13411 0.15602 0.1319 0.15486 0.13073 0.15393 C 0.12982 0.15254 0.12904 0.15116 0.12786 0.15046 C 0.1194 0.14213 0.12656 0.15046 0.11914 0.14421 C 0.11602 0.14143 0.1125 0.13912 0.11003 0.13565 L 0.10469 0.1287 C 0.10391 0.12754 0.10286 0.12639 0.1026 0.125 L 0.09987 0.11782 C 0.09935 0.11666 0.09961 0.11504 0.09844 0.11435 L 0.09453 0.1118 C 0.09414 0.11065 0.09414 0.10949 0.09362 0.10833 C 0.08906 0.10069 0.08711 0.10023 0.0806 0.09375 C 0.07943 0.09282 0.07838 0.0912 0.07669 0.09028 C 0.07435 0.08889 0.07122 0.0875 0.06901 0.08565 C 0.06797 0.08449 0.0668 0.08264 0.06523 0.08171 C 0.06276 0.08078 0.05742 0.07963 0.05742 0.08009 C 0.05482 0.07963 0.05169 0.08078 0.04844 0.08078 C 0.0375 0.08078 0.02344 0.08032 0.01159 0.07824 C 0.01003 0.07801 0.00833 0.07754 0.00638 0.07685 C -0.003 0.075 0.00299 0.07685 -0.00378 0.075 C -0.00495 0.07384 -0.00625 0.07291 -0.00768 0.07222 C -0.00898 0.07153 -0.0112 0.07083 -0.01289 0.07014 C -0.01393 0.06898 -0.0151 0.06759 -0.01654 0.0662 C -0.01771 0.06528 -0.01914 0.06458 -0.02031 0.06389 L -0.02552 0.05671 C -0.02643 0.05555 -0.02734 0.05463 -0.02787 0.05324 C -0.02878 0.05116 -0.02982 0.0493 -0.03073 0.04699 C -0.03125 0.04583 -0.03125 0.04467 -0.03177 0.04352 C -0.03242 0.04236 -0.03346 0.04097 -0.03438 0.04004 C -0.0349 0.03727 -0.03464 0.03426 -0.03607 0.03148 C -0.03867 0.0243 -0.03984 0.02546 -0.04479 0.02199 C -0.04531 0.02153 -0.04544 0.02129 -0.04544 0.02129 " pathEditMode="relative" rAng="0" ptsTypes="AAAAAAAAAAAAAAAAAAAAAAAAAAAAAAAAAAA">
                                      <p:cBhvr>
                                        <p:cTn id="27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-733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14583 0.18218 L 0.14583 0.18241 C 0.14258 0.17987 0.13971 0.17801 0.13685 0.1757 C 0.13477 0.17431 0.13359 0.17223 0.13177 0.17061 C 0.13008 0.16922 0.12825 0.16829 0.12656 0.1669 C 0.12591 0.16575 0.12513 0.16436 0.12409 0.16343 C 0.11549 0.1551 0.1224 0.16343 0.11523 0.15718 C 0.11211 0.15463 0.10859 0.15186 0.10612 0.14838 L 0.10104 0.14098 C 0.10039 0.13982 0.09896 0.13889 0.09857 0.1375 L 0.09583 0.1301 C 0.0957 0.12871 0.09583 0.12709 0.09479 0.12639 L 0.09115 0.12385 C 0.09049 0.12269 0.09036 0.1213 0.08971 0.12014 C 0.08529 0.11274 0.08359 0.11204 0.07682 0.10533 C 0.07552 0.10417 0.07435 0.10278 0.07305 0.10162 C 0.0707 0.1 0.06771 0.09885 0.06549 0.09676 C 0.06419 0.09561 0.06302 0.09422 0.06146 0.09306 C 0.05924 0.0919 0.05417 0.09075 0.05417 0.09098 C 0.05091 0.09098 0.04831 0.0919 0.04518 0.0919 C 0.03398 0.0919 0.02018 0.09144 0.00833 0.08936 C 0.00638 0.08912 0.00495 0.08866 0.00312 0.0882 C -0.00612 0.08612 -0.00026 0.08774 -0.00716 0.08565 C -0.00833 0.08473 -0.00938 0.08403 -0.01094 0.08311 C -0.01237 0.08218 -0.01445 0.08195 -0.01602 0.08056 C -0.01745 0.07963 -0.01836 0.07825 -0.01992 0.07709 C -0.02096 0.07593 -0.02253 0.07524 -0.02357 0.07454 L -0.02865 0.06713 C -0.02956 0.06598 -0.0306 0.06505 -0.03125 0.06343 C -0.03216 0.06158 -0.03307 0.05926 -0.03372 0.05741 C -0.03425 0.05602 -0.03425 0.05463 -0.03503 0.05348 C -0.03568 0.05209 -0.03672 0.05116 -0.03737 0.05 C -0.03789 0.04723 -0.03776 0.04422 -0.03893 0.04121 C -0.04193 0.0338 -0.04297 0.03473 -0.04766 0.03125 C -0.04805 0.03079 -0.04857 0.03056 -0.0487 0.03056 " pathEditMode="relative" rAng="0" ptsTypes="AAAAAAAAAAAAAAAAAAAAAAAAAAAAAAAAAAA">
                                      <p:cBhvr>
                                        <p:cTn id="29" dur="1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75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3671 0.00416 L 0.03671 0.00439 C 0.03359 0.00231 0.03046 0.00092 0.02773 -0.00093 C 0.02565 -0.00186 0.02435 -0.00348 0.02239 -0.00463 C 0.02096 -0.00579 0.01901 -0.00672 0.01731 -0.00764 C 0.0164 -0.00857 0.01588 -0.0095 0.01471 -0.01042 C 0.00612 -0.01713 0.01302 -0.01042 0.00573 -0.01528 C 0.00273 -0.0176 -0.00092 -0.01945 -0.00326 -0.02223 L -0.0086 -0.02801 C -0.00912 -0.02894 -0.01055 -0.02963 -0.01081 -0.03102 L -0.01329 -0.03681 C -0.01394 -0.0375 -0.01355 -0.03912 -0.01472 -0.03959 L -0.01862 -0.04144 C -0.01888 -0.0426 -0.01927 -0.04352 -0.02006 -0.04445 C -0.02422 -0.05047 -0.02592 -0.05093 -0.03295 -0.05625 C -0.03412 -0.05695 -0.03516 -0.05811 -0.03659 -0.05903 C -0.0392 -0.06019 -0.04219 -0.06112 -0.04414 -0.06274 C -0.04558 -0.06366 -0.04649 -0.06505 -0.04818 -0.06575 C -0.05065 -0.06667 -0.05573 -0.06783 -0.05573 -0.0676 C -0.05912 -0.06737 -0.06185 -0.06667 -0.06498 -0.06667 C -0.07618 -0.06667 -0.09024 -0.06713 -0.10209 -0.06852 C -0.10365 -0.06899 -0.10534 -0.06922 -0.10704 -0.06968 C -0.11667 -0.07107 -0.11042 -0.06991 -0.11745 -0.07153 C -0.11862 -0.07223 -0.12006 -0.07292 -0.12136 -0.07338 C -0.12279 -0.07408 -0.125 -0.07454 -0.12644 -0.07547 C -0.12787 -0.07616 -0.12865 -0.07732 -0.13008 -0.07848 C -0.13151 -0.07894 -0.13295 -0.07963 -0.13399 -0.0801 L -0.13933 -0.08612 C -0.13998 -0.08704 -0.14128 -0.08774 -0.14193 -0.08889 C -0.14271 -0.09051 -0.14362 -0.09237 -0.1444 -0.09375 C -0.14493 -0.09491 -0.14493 -0.09561 -0.14558 -0.09676 C -0.14636 -0.09792 -0.14753 -0.09862 -0.14805 -0.09954 C -0.14857 -0.10186 -0.14831 -0.10417 -0.14948 -0.10649 C -0.15261 -0.11227 -0.15365 -0.11135 -0.15847 -0.11412 C -0.15899 -0.11459 -0.15925 -0.11482 -0.15951 -0.11482 " pathEditMode="relative" rAng="0" ptsTypes="AAAAAAAAAAAAAAAAAAAAAAAAAAAAAAAAAAA">
                                      <p:cBhvr>
                                        <p:cTn id="31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-5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ccel="26000" decel="21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911 -0.00093 L 0.04532 -0.0009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repeatCount="indefinite" accel="26000" decel="21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6.25E-7 -2.22222E-6 L 0.05443 -2.22222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912 -0.00093 L 0.04531 -0.0009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79167E-6 -2.22222E-6 L 0.05442 -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5D4E9C-70BC-4A47-A382-AB632B5B5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1619250"/>
            <a:ext cx="11991975" cy="52387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EBE151-3E8C-4C13-B4AB-1AD4199C8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" y="232611"/>
            <a:ext cx="3463964" cy="6603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D145617-CA4A-488B-9497-8AFC1A1FA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707191"/>
            <a:ext cx="23812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2A0AAF8-4550-4D51-8392-BECEDFA558F5}"/>
              </a:ext>
            </a:extLst>
          </p:cNvPr>
          <p:cNvGrpSpPr/>
          <p:nvPr/>
        </p:nvGrpSpPr>
        <p:grpSpPr>
          <a:xfrm>
            <a:off x="2880405" y="1938830"/>
            <a:ext cx="6595606" cy="1169554"/>
            <a:chOff x="2798197" y="1551211"/>
            <a:chExt cx="6595606" cy="11695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3152EA-49D7-407C-91DE-51E04CDDF965}"/>
                </a:ext>
              </a:extLst>
            </p:cNvPr>
            <p:cNvSpPr txBox="1"/>
            <p:nvPr/>
          </p:nvSpPr>
          <p:spPr>
            <a:xfrm>
              <a:off x="8444026" y="1551211"/>
              <a:ext cx="94977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AE2E95-7F79-4542-B6A9-C4F1C97C8548}"/>
                </a:ext>
              </a:extLst>
            </p:cNvPr>
            <p:cNvSpPr txBox="1"/>
            <p:nvPr/>
          </p:nvSpPr>
          <p:spPr>
            <a:xfrm>
              <a:off x="2798197" y="1551214"/>
              <a:ext cx="914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</a:t>
              </a:r>
              <a:endParaRPr lang="en-US" sz="70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F81375-8EBA-4411-8A22-C2FE22599985}"/>
                </a:ext>
              </a:extLst>
            </p:cNvPr>
            <p:cNvSpPr/>
            <p:nvPr/>
          </p:nvSpPr>
          <p:spPr>
            <a:xfrm>
              <a:off x="3712597" y="1551214"/>
              <a:ext cx="822661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</a:t>
              </a:r>
              <a:endParaRPr lang="en-US" sz="7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8AF614-105E-46FA-9385-295B193D4111}"/>
                </a:ext>
              </a:extLst>
            </p:cNvPr>
            <p:cNvSpPr txBox="1"/>
            <p:nvPr/>
          </p:nvSpPr>
          <p:spPr>
            <a:xfrm>
              <a:off x="4412795" y="1551213"/>
              <a:ext cx="75111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K</a:t>
              </a:r>
              <a:endParaRPr lang="en-US" sz="7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57BD9B-97FF-4204-BEE0-DB1DB0DA7226}"/>
                </a:ext>
              </a:extLst>
            </p:cNvPr>
            <p:cNvSpPr txBox="1"/>
            <p:nvPr/>
          </p:nvSpPr>
          <p:spPr>
            <a:xfrm>
              <a:off x="5057774" y="1551213"/>
              <a:ext cx="9307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</a:t>
              </a:r>
              <a:endParaRPr lang="en-US" sz="7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F58E1C-2173-46C6-A1C3-E055A5840E9D}"/>
                </a:ext>
              </a:extLst>
            </p:cNvPr>
            <p:cNvSpPr txBox="1"/>
            <p:nvPr/>
          </p:nvSpPr>
          <p:spPr>
            <a:xfrm>
              <a:off x="5933280" y="1705101"/>
              <a:ext cx="4898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</a:t>
              </a:r>
              <a:endParaRPr lang="en-US" sz="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3DAD09-B616-4E13-9210-926978C602F5}"/>
                </a:ext>
              </a:extLst>
            </p:cNvPr>
            <p:cNvSpPr txBox="1"/>
            <p:nvPr/>
          </p:nvSpPr>
          <p:spPr>
            <a:xfrm>
              <a:off x="6641646" y="1551212"/>
              <a:ext cx="89807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</a:t>
              </a:r>
              <a:endParaRPr lang="en-US" sz="7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FDE981-4D41-4520-A934-62BDE6A59253}"/>
                </a:ext>
              </a:extLst>
            </p:cNvPr>
            <p:cNvSpPr txBox="1"/>
            <p:nvPr/>
          </p:nvSpPr>
          <p:spPr>
            <a:xfrm>
              <a:off x="7270297" y="1551212"/>
              <a:ext cx="7184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L</a:t>
              </a:r>
              <a:endParaRPr lang="en-US" sz="7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CE3386-CDC7-4D32-B563-833D136189E5}"/>
                </a:ext>
              </a:extLst>
            </p:cNvPr>
            <p:cNvSpPr txBox="1"/>
            <p:nvPr/>
          </p:nvSpPr>
          <p:spPr>
            <a:xfrm>
              <a:off x="7758226" y="1551211"/>
              <a:ext cx="6858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</a:t>
              </a:r>
              <a:endParaRPr lang="en-US" sz="7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4738CF-B356-4584-A6CC-48B95BF5A668}"/>
              </a:ext>
            </a:extLst>
          </p:cNvPr>
          <p:cNvSpPr txBox="1"/>
          <p:nvPr/>
        </p:nvSpPr>
        <p:spPr>
          <a:xfrm>
            <a:off x="4800539" y="2169662"/>
            <a:ext cx="275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THEN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03D670-4F4E-4006-B7BF-DAE06AEBD757}"/>
              </a:ext>
            </a:extLst>
          </p:cNvPr>
          <p:cNvSpPr txBox="1"/>
          <p:nvPr/>
        </p:nvSpPr>
        <p:spPr>
          <a:xfrm>
            <a:off x="1247315" y="2934382"/>
            <a:ext cx="969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MAKE </a:t>
            </a:r>
            <a:r>
              <a:rPr lang="en-US" sz="4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US" sz="6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BACKUP PLAN</a:t>
            </a:r>
            <a:endParaRPr lang="en-US" sz="7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07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CB5B86D5-BE32-4251-A2C0-A3687F412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60" y="5324032"/>
            <a:ext cx="1391340" cy="1132693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E2F5491-6BA6-4758-95D4-6E67AEB9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69" y="5263799"/>
            <a:ext cx="1391340" cy="1132693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CC089DFE-F6C2-44E5-8753-615D2966FC7D}"/>
              </a:ext>
            </a:extLst>
          </p:cNvPr>
          <p:cNvSpPr/>
          <p:nvPr/>
        </p:nvSpPr>
        <p:spPr>
          <a:xfrm>
            <a:off x="6481296" y="5862096"/>
            <a:ext cx="135572" cy="8400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2BB80C3-BC8D-4E92-A407-35B34E7BACBC}"/>
              </a:ext>
            </a:extLst>
          </p:cNvPr>
          <p:cNvSpPr/>
          <p:nvPr/>
        </p:nvSpPr>
        <p:spPr>
          <a:xfrm>
            <a:off x="7165127" y="2077032"/>
            <a:ext cx="2027046" cy="2004060"/>
          </a:xfrm>
          <a:prstGeom prst="ellipse">
            <a:avLst/>
          </a:prstGeom>
          <a:solidFill>
            <a:srgbClr val="59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B900C8CA-1974-4750-A034-2955618CE3B1}"/>
              </a:ext>
            </a:extLst>
          </p:cNvPr>
          <p:cNvSpPr/>
          <p:nvPr/>
        </p:nvSpPr>
        <p:spPr>
          <a:xfrm>
            <a:off x="3772355" y="2077032"/>
            <a:ext cx="2027046" cy="2004060"/>
          </a:xfrm>
          <a:prstGeom prst="ellipse">
            <a:avLst/>
          </a:prstGeom>
          <a:solidFill>
            <a:srgbClr val="59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bject 2">
            <a:extLst>
              <a:ext uri="{FF2B5EF4-FFF2-40B4-BE49-F238E27FC236}">
                <a16:creationId xmlns:a16="http://schemas.microsoft.com/office/drawing/2014/main" id="{083911BE-ACCE-4182-8FFD-EC2F5F420F9D}"/>
              </a:ext>
            </a:extLst>
          </p:cNvPr>
          <p:cNvSpPr txBox="1"/>
          <p:nvPr/>
        </p:nvSpPr>
        <p:spPr>
          <a:xfrm>
            <a:off x="2860526" y="955750"/>
            <a:ext cx="86233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20" dirty="0">
                <a:solidFill>
                  <a:srgbClr val="4196CF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4196CF"/>
                </a:solidFill>
                <a:latin typeface="Calibri"/>
                <a:cs typeface="Calibri"/>
              </a:rPr>
              <a:t>n</a:t>
            </a:r>
            <a:r>
              <a:rPr sz="2400" spc="65" dirty="0">
                <a:solidFill>
                  <a:srgbClr val="4196CF"/>
                </a:solidFill>
                <a:latin typeface="Calibri"/>
                <a:cs typeface="Calibri"/>
              </a:rPr>
              <a:t>g</a:t>
            </a:r>
            <a:r>
              <a:rPr sz="2400" spc="-30" dirty="0">
                <a:solidFill>
                  <a:srgbClr val="4196CF"/>
                </a:solidFill>
                <a:latin typeface="Calibri"/>
                <a:cs typeface="Calibri"/>
              </a:rPr>
              <a:t>i</a:t>
            </a:r>
            <a:r>
              <a:rPr sz="2400" spc="10" dirty="0">
                <a:solidFill>
                  <a:srgbClr val="4196C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196CF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10" name="object 3">
            <a:extLst>
              <a:ext uri="{FF2B5EF4-FFF2-40B4-BE49-F238E27FC236}">
                <a16:creationId xmlns:a16="http://schemas.microsoft.com/office/drawing/2014/main" id="{F5D1F0E6-80A3-493C-96DE-6F92DC6A64FA}"/>
              </a:ext>
            </a:extLst>
          </p:cNvPr>
          <p:cNvSpPr/>
          <p:nvPr/>
        </p:nvSpPr>
        <p:spPr>
          <a:xfrm>
            <a:off x="6395190" y="149744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2540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4">
            <a:extLst>
              <a:ext uri="{FF2B5EF4-FFF2-40B4-BE49-F238E27FC236}">
                <a16:creationId xmlns:a16="http://schemas.microsoft.com/office/drawing/2014/main" id="{8890BF09-8723-495B-9876-46D64CC6DD45}"/>
              </a:ext>
            </a:extLst>
          </p:cNvPr>
          <p:cNvSpPr txBox="1">
            <a:spLocks/>
          </p:cNvSpPr>
          <p:nvPr/>
        </p:nvSpPr>
        <p:spPr>
          <a:xfrm>
            <a:off x="6501743" y="466212"/>
            <a:ext cx="114236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140" marR="5080" indent="-219075">
              <a:lnSpc>
                <a:spcPct val="100000"/>
              </a:lnSpc>
            </a:pPr>
            <a:r>
              <a:rPr lang="en-US" sz="2400" b="1" spc="20" dirty="0">
                <a:solidFill>
                  <a:srgbClr val="4196CF"/>
                </a:solidFill>
              </a:rPr>
              <a:t>E</a:t>
            </a:r>
            <a:r>
              <a:rPr lang="en-US" sz="2400" b="1" spc="-30" dirty="0">
                <a:solidFill>
                  <a:srgbClr val="4196CF"/>
                </a:solidFill>
              </a:rPr>
              <a:t>l</a:t>
            </a:r>
            <a:r>
              <a:rPr lang="en-US" sz="2400" b="1" dirty="0">
                <a:solidFill>
                  <a:srgbClr val="4196CF"/>
                </a:solidFill>
              </a:rPr>
              <a:t>e</a:t>
            </a:r>
            <a:r>
              <a:rPr lang="en-US" sz="2400" b="1" spc="-40" dirty="0">
                <a:solidFill>
                  <a:srgbClr val="4196CF"/>
                </a:solidFill>
              </a:rPr>
              <a:t>c</a:t>
            </a:r>
            <a:r>
              <a:rPr lang="en-US" sz="2400" b="1" spc="15" dirty="0">
                <a:solidFill>
                  <a:srgbClr val="4196CF"/>
                </a:solidFill>
              </a:rPr>
              <a:t>t</a:t>
            </a:r>
            <a:r>
              <a:rPr lang="en-US" sz="2400" b="1" spc="-15" dirty="0">
                <a:solidFill>
                  <a:srgbClr val="4196CF"/>
                </a:solidFill>
              </a:rPr>
              <a:t>r</a:t>
            </a:r>
            <a:r>
              <a:rPr lang="en-US" sz="2400" b="1" spc="45" dirty="0">
                <a:solidFill>
                  <a:srgbClr val="4196CF"/>
                </a:solidFill>
              </a:rPr>
              <a:t>i</a:t>
            </a:r>
            <a:r>
              <a:rPr lang="en-US" sz="2400" b="1" spc="-45" dirty="0">
                <a:solidFill>
                  <a:srgbClr val="4196CF"/>
                </a:solidFill>
              </a:rPr>
              <a:t>c</a:t>
            </a:r>
            <a:r>
              <a:rPr lang="en-US" sz="2400" b="1" spc="-30" dirty="0">
                <a:solidFill>
                  <a:srgbClr val="4196CF"/>
                </a:solidFill>
              </a:rPr>
              <a:t>a</a:t>
            </a:r>
            <a:r>
              <a:rPr lang="en-US" sz="2400" b="1" dirty="0">
                <a:solidFill>
                  <a:srgbClr val="4196CF"/>
                </a:solidFill>
              </a:rPr>
              <a:t>l  Panel</a:t>
            </a:r>
          </a:p>
        </p:txBody>
      </p:sp>
      <p:sp>
        <p:nvSpPr>
          <p:cNvPr id="112" name="object 5">
            <a:extLst>
              <a:ext uri="{FF2B5EF4-FFF2-40B4-BE49-F238E27FC236}">
                <a16:creationId xmlns:a16="http://schemas.microsoft.com/office/drawing/2014/main" id="{6008EF5F-61E1-42F4-935F-DF93D8043441}"/>
              </a:ext>
            </a:extLst>
          </p:cNvPr>
          <p:cNvSpPr/>
          <p:nvPr/>
        </p:nvSpPr>
        <p:spPr>
          <a:xfrm>
            <a:off x="4146401" y="255779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6">
            <a:extLst>
              <a:ext uri="{FF2B5EF4-FFF2-40B4-BE49-F238E27FC236}">
                <a16:creationId xmlns:a16="http://schemas.microsoft.com/office/drawing/2014/main" id="{9F5F6048-7069-4A3B-9C34-43B86CB4FD6D}"/>
              </a:ext>
            </a:extLst>
          </p:cNvPr>
          <p:cNvSpPr/>
          <p:nvPr/>
        </p:nvSpPr>
        <p:spPr>
          <a:xfrm>
            <a:off x="42035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7">
            <a:extLst>
              <a:ext uri="{FF2B5EF4-FFF2-40B4-BE49-F238E27FC236}">
                <a16:creationId xmlns:a16="http://schemas.microsoft.com/office/drawing/2014/main" id="{C7E4304C-1FB4-457F-9166-5853359AE044}"/>
              </a:ext>
            </a:extLst>
          </p:cNvPr>
          <p:cNvSpPr/>
          <p:nvPr/>
        </p:nvSpPr>
        <p:spPr>
          <a:xfrm>
            <a:off x="42035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8">
            <a:extLst>
              <a:ext uri="{FF2B5EF4-FFF2-40B4-BE49-F238E27FC236}">
                <a16:creationId xmlns:a16="http://schemas.microsoft.com/office/drawing/2014/main" id="{B09AF3B5-2844-4C08-90E6-12BC0FCE7F64}"/>
              </a:ext>
            </a:extLst>
          </p:cNvPr>
          <p:cNvSpPr/>
          <p:nvPr/>
        </p:nvSpPr>
        <p:spPr>
          <a:xfrm>
            <a:off x="5060801" y="255779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E80733B8-5931-44B0-8C9D-375DEF31E95E}"/>
              </a:ext>
            </a:extLst>
          </p:cNvPr>
          <p:cNvSpPr/>
          <p:nvPr/>
        </p:nvSpPr>
        <p:spPr>
          <a:xfrm>
            <a:off x="51179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0">
            <a:extLst>
              <a:ext uri="{FF2B5EF4-FFF2-40B4-BE49-F238E27FC236}">
                <a16:creationId xmlns:a16="http://schemas.microsoft.com/office/drawing/2014/main" id="{28496334-F7D2-4E68-8510-D5724E25E7A7}"/>
              </a:ext>
            </a:extLst>
          </p:cNvPr>
          <p:cNvSpPr/>
          <p:nvPr/>
        </p:nvSpPr>
        <p:spPr>
          <a:xfrm>
            <a:off x="5117951" y="259595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">
            <a:extLst>
              <a:ext uri="{FF2B5EF4-FFF2-40B4-BE49-F238E27FC236}">
                <a16:creationId xmlns:a16="http://schemas.microsoft.com/office/drawing/2014/main" id="{55D9146B-5C84-416B-9196-162228878FD2}"/>
              </a:ext>
            </a:extLst>
          </p:cNvPr>
          <p:cNvSpPr/>
          <p:nvPr/>
        </p:nvSpPr>
        <p:spPr>
          <a:xfrm>
            <a:off x="5060801" y="330074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">
            <a:extLst>
              <a:ext uri="{FF2B5EF4-FFF2-40B4-BE49-F238E27FC236}">
                <a16:creationId xmlns:a16="http://schemas.microsoft.com/office/drawing/2014/main" id="{CAE2100E-0566-4883-9D92-45E3215C0CCF}"/>
              </a:ext>
            </a:extLst>
          </p:cNvPr>
          <p:cNvSpPr/>
          <p:nvPr/>
        </p:nvSpPr>
        <p:spPr>
          <a:xfrm>
            <a:off x="51179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3">
            <a:extLst>
              <a:ext uri="{FF2B5EF4-FFF2-40B4-BE49-F238E27FC236}">
                <a16:creationId xmlns:a16="http://schemas.microsoft.com/office/drawing/2014/main" id="{2A458A84-363F-449B-93F8-E82DAEB0E438}"/>
              </a:ext>
            </a:extLst>
          </p:cNvPr>
          <p:cNvSpPr/>
          <p:nvPr/>
        </p:nvSpPr>
        <p:spPr>
          <a:xfrm>
            <a:off x="51179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4">
            <a:extLst>
              <a:ext uri="{FF2B5EF4-FFF2-40B4-BE49-F238E27FC236}">
                <a16:creationId xmlns:a16="http://schemas.microsoft.com/office/drawing/2014/main" id="{924144E4-AF43-4BFC-823D-41EDA81F1B28}"/>
              </a:ext>
            </a:extLst>
          </p:cNvPr>
          <p:cNvSpPr/>
          <p:nvPr/>
        </p:nvSpPr>
        <p:spPr>
          <a:xfrm>
            <a:off x="4146401" y="3300741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5">
            <a:extLst>
              <a:ext uri="{FF2B5EF4-FFF2-40B4-BE49-F238E27FC236}">
                <a16:creationId xmlns:a16="http://schemas.microsoft.com/office/drawing/2014/main" id="{3E2E560B-4513-406A-B916-07C68581A4ED}"/>
              </a:ext>
            </a:extLst>
          </p:cNvPr>
          <p:cNvSpPr/>
          <p:nvPr/>
        </p:nvSpPr>
        <p:spPr>
          <a:xfrm>
            <a:off x="42035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6">
            <a:extLst>
              <a:ext uri="{FF2B5EF4-FFF2-40B4-BE49-F238E27FC236}">
                <a16:creationId xmlns:a16="http://schemas.microsoft.com/office/drawing/2014/main" id="{9747A222-63AC-46BC-94CA-573815044718}"/>
              </a:ext>
            </a:extLst>
          </p:cNvPr>
          <p:cNvSpPr/>
          <p:nvPr/>
        </p:nvSpPr>
        <p:spPr>
          <a:xfrm>
            <a:off x="4203551" y="333890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7">
            <a:extLst>
              <a:ext uri="{FF2B5EF4-FFF2-40B4-BE49-F238E27FC236}">
                <a16:creationId xmlns:a16="http://schemas.microsoft.com/office/drawing/2014/main" id="{075FE924-6826-466B-8D07-7EC50A479D4D}"/>
              </a:ext>
            </a:extLst>
          </p:cNvPr>
          <p:cNvSpPr/>
          <p:nvPr/>
        </p:nvSpPr>
        <p:spPr>
          <a:xfrm>
            <a:off x="8032601" y="2586366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8">
            <a:extLst>
              <a:ext uri="{FF2B5EF4-FFF2-40B4-BE49-F238E27FC236}">
                <a16:creationId xmlns:a16="http://schemas.microsoft.com/office/drawing/2014/main" id="{70634FB0-14E9-45AA-ACE6-8ADAFFAAE36D}"/>
              </a:ext>
            </a:extLst>
          </p:cNvPr>
          <p:cNvSpPr/>
          <p:nvPr/>
        </p:nvSpPr>
        <p:spPr>
          <a:xfrm>
            <a:off x="8089751" y="2624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9">
            <a:extLst>
              <a:ext uri="{FF2B5EF4-FFF2-40B4-BE49-F238E27FC236}">
                <a16:creationId xmlns:a16="http://schemas.microsoft.com/office/drawing/2014/main" id="{C4774E9C-EB3E-4DA6-BADB-31D1E0EBD307}"/>
              </a:ext>
            </a:extLst>
          </p:cNvPr>
          <p:cNvSpPr/>
          <p:nvPr/>
        </p:nvSpPr>
        <p:spPr>
          <a:xfrm>
            <a:off x="8089751" y="262453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20">
            <a:extLst>
              <a:ext uri="{FF2B5EF4-FFF2-40B4-BE49-F238E27FC236}">
                <a16:creationId xmlns:a16="http://schemas.microsoft.com/office/drawing/2014/main" id="{5F535A64-A1BD-4F4A-9CF6-97D34DB81466}"/>
              </a:ext>
            </a:extLst>
          </p:cNvPr>
          <p:cNvSpPr/>
          <p:nvPr/>
        </p:nvSpPr>
        <p:spPr>
          <a:xfrm>
            <a:off x="8032601" y="3329316"/>
            <a:ext cx="347662" cy="34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21">
            <a:extLst>
              <a:ext uri="{FF2B5EF4-FFF2-40B4-BE49-F238E27FC236}">
                <a16:creationId xmlns:a16="http://schemas.microsoft.com/office/drawing/2014/main" id="{7777F4BD-A906-48E8-BA38-276094E87948}"/>
              </a:ext>
            </a:extLst>
          </p:cNvPr>
          <p:cNvSpPr/>
          <p:nvPr/>
        </p:nvSpPr>
        <p:spPr>
          <a:xfrm>
            <a:off x="8089751" y="33674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58787" y="219616"/>
                </a:lnTo>
                <a:lnTo>
                  <a:pt x="195119" y="195119"/>
                </a:lnTo>
                <a:lnTo>
                  <a:pt x="219616" y="158787"/>
                </a:lnTo>
                <a:lnTo>
                  <a:pt x="228600" y="114300"/>
                </a:lnTo>
                <a:lnTo>
                  <a:pt x="219616" y="69812"/>
                </a:lnTo>
                <a:lnTo>
                  <a:pt x="195119" y="33480"/>
                </a:lnTo>
                <a:lnTo>
                  <a:pt x="158787" y="8983"/>
                </a:lnTo>
                <a:lnTo>
                  <a:pt x="1143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22">
            <a:extLst>
              <a:ext uri="{FF2B5EF4-FFF2-40B4-BE49-F238E27FC236}">
                <a16:creationId xmlns:a16="http://schemas.microsoft.com/office/drawing/2014/main" id="{CEEF8AE0-E121-4388-80CE-22C2370C5A3C}"/>
              </a:ext>
            </a:extLst>
          </p:cNvPr>
          <p:cNvSpPr/>
          <p:nvPr/>
        </p:nvSpPr>
        <p:spPr>
          <a:xfrm>
            <a:off x="8089751" y="33674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114300"/>
                </a:moveTo>
                <a:lnTo>
                  <a:pt x="8983" y="69812"/>
                </a:lnTo>
                <a:lnTo>
                  <a:pt x="33480" y="33480"/>
                </a:lnTo>
                <a:lnTo>
                  <a:pt x="69812" y="8983"/>
                </a:lnTo>
                <a:lnTo>
                  <a:pt x="114300" y="0"/>
                </a:lnTo>
                <a:lnTo>
                  <a:pt x="158787" y="8983"/>
                </a:lnTo>
                <a:lnTo>
                  <a:pt x="195119" y="33480"/>
                </a:lnTo>
                <a:lnTo>
                  <a:pt x="219616" y="69812"/>
                </a:lnTo>
                <a:lnTo>
                  <a:pt x="228600" y="114300"/>
                </a:lnTo>
                <a:lnTo>
                  <a:pt x="219616" y="158787"/>
                </a:lnTo>
                <a:lnTo>
                  <a:pt x="195119" y="195119"/>
                </a:lnTo>
                <a:lnTo>
                  <a:pt x="158787" y="219616"/>
                </a:lnTo>
                <a:lnTo>
                  <a:pt x="114300" y="228600"/>
                </a:lnTo>
                <a:lnTo>
                  <a:pt x="69812" y="219616"/>
                </a:lnTo>
                <a:lnTo>
                  <a:pt x="33480" y="195119"/>
                </a:lnTo>
                <a:lnTo>
                  <a:pt x="8983" y="158787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26">
            <a:extLst>
              <a:ext uri="{FF2B5EF4-FFF2-40B4-BE49-F238E27FC236}">
                <a16:creationId xmlns:a16="http://schemas.microsoft.com/office/drawing/2014/main" id="{E119F485-DA94-4F0E-9A9A-052B3DABEFD5}"/>
              </a:ext>
            </a:extLst>
          </p:cNvPr>
          <p:cNvSpPr txBox="1"/>
          <p:nvPr/>
        </p:nvSpPr>
        <p:spPr>
          <a:xfrm>
            <a:off x="2399516" y="4081092"/>
            <a:ext cx="108839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DFFFF"/>
                </a:solidFill>
                <a:latin typeface="Calibri"/>
                <a:cs typeface="Calibri"/>
              </a:rPr>
              <a:t>Engine</a:t>
            </a:r>
            <a:r>
              <a:rPr sz="1400" spc="-14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DFFFF"/>
                </a:solidFill>
                <a:latin typeface="Calibri"/>
                <a:cs typeface="Calibri"/>
              </a:rPr>
              <a:t>Battery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7" name="object 30">
            <a:extLst>
              <a:ext uri="{FF2B5EF4-FFF2-40B4-BE49-F238E27FC236}">
                <a16:creationId xmlns:a16="http://schemas.microsoft.com/office/drawing/2014/main" id="{12DAF09C-55DF-4CCC-9904-2BCE4CE1AA1A}"/>
              </a:ext>
            </a:extLst>
          </p:cNvPr>
          <p:cNvSpPr txBox="1"/>
          <p:nvPr/>
        </p:nvSpPr>
        <p:spPr>
          <a:xfrm rot="671817">
            <a:off x="7750335" y="5881230"/>
            <a:ext cx="10521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latin typeface="Calibri"/>
                <a:cs typeface="Calibri"/>
              </a:rPr>
              <a:t>House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Battery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8" name="object 31">
            <a:extLst>
              <a:ext uri="{FF2B5EF4-FFF2-40B4-BE49-F238E27FC236}">
                <a16:creationId xmlns:a16="http://schemas.microsoft.com/office/drawing/2014/main" id="{AAD21835-8585-4212-8406-DD8F1CEEB308}"/>
              </a:ext>
            </a:extLst>
          </p:cNvPr>
          <p:cNvSpPr/>
          <p:nvPr/>
        </p:nvSpPr>
        <p:spPr>
          <a:xfrm>
            <a:off x="8204503" y="3715142"/>
            <a:ext cx="485101" cy="1851504"/>
          </a:xfrm>
          <a:custGeom>
            <a:avLst/>
            <a:gdLst/>
            <a:ahLst/>
            <a:cxnLst/>
            <a:rect l="l" t="t" r="r" b="b"/>
            <a:pathLst>
              <a:path w="685800" h="1649095">
                <a:moveTo>
                  <a:pt x="685800" y="1648967"/>
                </a:moveTo>
                <a:lnTo>
                  <a:pt x="685800" y="1477517"/>
                </a:lnTo>
                <a:lnTo>
                  <a:pt x="0" y="1477517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32">
            <a:extLst>
              <a:ext uri="{FF2B5EF4-FFF2-40B4-BE49-F238E27FC236}">
                <a16:creationId xmlns:a16="http://schemas.microsoft.com/office/drawing/2014/main" id="{71F8C43E-93E8-43FA-9A1D-C8A0DD7FA219}"/>
              </a:ext>
            </a:extLst>
          </p:cNvPr>
          <p:cNvSpPr/>
          <p:nvPr/>
        </p:nvSpPr>
        <p:spPr>
          <a:xfrm>
            <a:off x="8133947" y="3596080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0" y="140208"/>
                </a:lnTo>
                <a:lnTo>
                  <a:pt x="140207" y="140208"/>
                </a:lnTo>
                <a:lnTo>
                  <a:pt x="701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33">
            <a:extLst>
              <a:ext uri="{FF2B5EF4-FFF2-40B4-BE49-F238E27FC236}">
                <a16:creationId xmlns:a16="http://schemas.microsoft.com/office/drawing/2014/main" id="{068C794C-A42B-42C6-9522-C1AC2EB37026}"/>
              </a:ext>
            </a:extLst>
          </p:cNvPr>
          <p:cNvSpPr/>
          <p:nvPr/>
        </p:nvSpPr>
        <p:spPr>
          <a:xfrm>
            <a:off x="4317851" y="3707840"/>
            <a:ext cx="561974" cy="1805923"/>
          </a:xfrm>
          <a:custGeom>
            <a:avLst/>
            <a:gdLst/>
            <a:ahLst/>
            <a:cxnLst/>
            <a:rect l="l" t="t" r="r" b="b"/>
            <a:pathLst>
              <a:path w="771525" h="1677670">
                <a:moveTo>
                  <a:pt x="771525" y="1677542"/>
                </a:moveTo>
                <a:lnTo>
                  <a:pt x="771525" y="1506092"/>
                </a:lnTo>
                <a:lnTo>
                  <a:pt x="0" y="1506092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34">
            <a:extLst>
              <a:ext uri="{FF2B5EF4-FFF2-40B4-BE49-F238E27FC236}">
                <a16:creationId xmlns:a16="http://schemas.microsoft.com/office/drawing/2014/main" id="{D87F32AE-0964-42C1-819F-E6747CDB3187}"/>
              </a:ext>
            </a:extLst>
          </p:cNvPr>
          <p:cNvSpPr/>
          <p:nvPr/>
        </p:nvSpPr>
        <p:spPr>
          <a:xfrm>
            <a:off x="4247746" y="356750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0" y="140208"/>
                </a:lnTo>
                <a:lnTo>
                  <a:pt x="140208" y="140208"/>
                </a:lnTo>
                <a:lnTo>
                  <a:pt x="701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36">
            <a:extLst>
              <a:ext uri="{FF2B5EF4-FFF2-40B4-BE49-F238E27FC236}">
                <a16:creationId xmlns:a16="http://schemas.microsoft.com/office/drawing/2014/main" id="{C937B38F-6F69-439C-B290-BB2986C00AF6}"/>
              </a:ext>
            </a:extLst>
          </p:cNvPr>
          <p:cNvSpPr/>
          <p:nvPr/>
        </p:nvSpPr>
        <p:spPr>
          <a:xfrm>
            <a:off x="7982309" y="274810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5">
                <a:moveTo>
                  <a:pt x="1396" y="0"/>
                </a:moveTo>
                <a:lnTo>
                  <a:pt x="0" y="140207"/>
                </a:lnTo>
                <a:lnTo>
                  <a:pt x="140969" y="71500"/>
                </a:lnTo>
                <a:lnTo>
                  <a:pt x="13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37">
            <a:extLst>
              <a:ext uri="{FF2B5EF4-FFF2-40B4-BE49-F238E27FC236}">
                <a16:creationId xmlns:a16="http://schemas.microsoft.com/office/drawing/2014/main" id="{397D9E39-EF44-463E-856E-845B1501B00B}"/>
              </a:ext>
            </a:extLst>
          </p:cNvPr>
          <p:cNvSpPr/>
          <p:nvPr/>
        </p:nvSpPr>
        <p:spPr>
          <a:xfrm>
            <a:off x="5313022" y="2722447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5">
                <a:moveTo>
                  <a:pt x="140969" y="0"/>
                </a:moveTo>
                <a:lnTo>
                  <a:pt x="0" y="68580"/>
                </a:lnTo>
                <a:lnTo>
                  <a:pt x="139573" y="140208"/>
                </a:lnTo>
                <a:lnTo>
                  <a:pt x="14096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38">
            <a:extLst>
              <a:ext uri="{FF2B5EF4-FFF2-40B4-BE49-F238E27FC236}">
                <a16:creationId xmlns:a16="http://schemas.microsoft.com/office/drawing/2014/main" id="{20CDCE98-16DF-482B-A578-FDF04F677C7A}"/>
              </a:ext>
            </a:extLst>
          </p:cNvPr>
          <p:cNvSpPr/>
          <p:nvPr/>
        </p:nvSpPr>
        <p:spPr>
          <a:xfrm>
            <a:off x="7869533" y="1052905"/>
            <a:ext cx="334645" cy="1685925"/>
          </a:xfrm>
          <a:custGeom>
            <a:avLst/>
            <a:gdLst/>
            <a:ahLst/>
            <a:cxnLst/>
            <a:rect l="l" t="t" r="r" b="b"/>
            <a:pathLst>
              <a:path w="334645" h="1685925">
                <a:moveTo>
                  <a:pt x="334517" y="1685925"/>
                </a:moveTo>
                <a:lnTo>
                  <a:pt x="334517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39">
            <a:extLst>
              <a:ext uri="{FF2B5EF4-FFF2-40B4-BE49-F238E27FC236}">
                <a16:creationId xmlns:a16="http://schemas.microsoft.com/office/drawing/2014/main" id="{BF4951F3-7CD1-4817-BAAC-76F059155904}"/>
              </a:ext>
            </a:extLst>
          </p:cNvPr>
          <p:cNvSpPr/>
          <p:nvPr/>
        </p:nvSpPr>
        <p:spPr>
          <a:xfrm>
            <a:off x="7766790" y="982737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8" y="0"/>
                </a:moveTo>
                <a:lnTo>
                  <a:pt x="0" y="70103"/>
                </a:lnTo>
                <a:lnTo>
                  <a:pt x="140208" y="140207"/>
                </a:lnTo>
                <a:lnTo>
                  <a:pt x="14020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40">
            <a:extLst>
              <a:ext uri="{FF2B5EF4-FFF2-40B4-BE49-F238E27FC236}">
                <a16:creationId xmlns:a16="http://schemas.microsoft.com/office/drawing/2014/main" id="{547BC39E-500B-4AC8-8C12-AF9675C62A42}"/>
              </a:ext>
            </a:extLst>
          </p:cNvPr>
          <p:cNvSpPr/>
          <p:nvPr/>
        </p:nvSpPr>
        <p:spPr>
          <a:xfrm>
            <a:off x="4097633" y="1167205"/>
            <a:ext cx="220345" cy="1543050"/>
          </a:xfrm>
          <a:custGeom>
            <a:avLst/>
            <a:gdLst/>
            <a:ahLst/>
            <a:cxnLst/>
            <a:rect l="l" t="t" r="r" b="b"/>
            <a:pathLst>
              <a:path w="220344" h="1543050">
                <a:moveTo>
                  <a:pt x="220218" y="1543050"/>
                </a:moveTo>
                <a:lnTo>
                  <a:pt x="220218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41">
            <a:extLst>
              <a:ext uri="{FF2B5EF4-FFF2-40B4-BE49-F238E27FC236}">
                <a16:creationId xmlns:a16="http://schemas.microsoft.com/office/drawing/2014/main" id="{B3E69083-1434-496C-A929-B30B9294EC19}"/>
              </a:ext>
            </a:extLst>
          </p:cNvPr>
          <p:cNvSpPr/>
          <p:nvPr/>
        </p:nvSpPr>
        <p:spPr>
          <a:xfrm>
            <a:off x="3974951" y="1097101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7" y="0"/>
                </a:moveTo>
                <a:lnTo>
                  <a:pt x="0" y="70103"/>
                </a:lnTo>
                <a:lnTo>
                  <a:pt x="140207" y="140207"/>
                </a:lnTo>
                <a:lnTo>
                  <a:pt x="1402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42">
            <a:extLst>
              <a:ext uri="{FF2B5EF4-FFF2-40B4-BE49-F238E27FC236}">
                <a16:creationId xmlns:a16="http://schemas.microsoft.com/office/drawing/2014/main" id="{BAA1E48A-9638-4D1B-A12D-16B603ABAD53}"/>
              </a:ext>
            </a:extLst>
          </p:cNvPr>
          <p:cNvSpPr/>
          <p:nvPr/>
        </p:nvSpPr>
        <p:spPr>
          <a:xfrm>
            <a:off x="6669628" y="5390315"/>
            <a:ext cx="1191895" cy="1000125"/>
          </a:xfrm>
          <a:custGeom>
            <a:avLst/>
            <a:gdLst/>
            <a:ahLst/>
            <a:cxnLst/>
            <a:rect l="l" t="t" r="r" b="b"/>
            <a:pathLst>
              <a:path w="1191895" h="1000125">
                <a:moveTo>
                  <a:pt x="1191767" y="85725"/>
                </a:moveTo>
                <a:lnTo>
                  <a:pt x="1191767" y="0"/>
                </a:lnTo>
                <a:lnTo>
                  <a:pt x="848867" y="0"/>
                </a:lnTo>
                <a:lnTo>
                  <a:pt x="848867" y="1000125"/>
                </a:lnTo>
                <a:lnTo>
                  <a:pt x="0" y="1000125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43">
            <a:extLst>
              <a:ext uri="{FF2B5EF4-FFF2-40B4-BE49-F238E27FC236}">
                <a16:creationId xmlns:a16="http://schemas.microsoft.com/office/drawing/2014/main" id="{37D798EF-9315-458A-AEED-99210D93A60B}"/>
              </a:ext>
            </a:extLst>
          </p:cNvPr>
          <p:cNvSpPr/>
          <p:nvPr/>
        </p:nvSpPr>
        <p:spPr>
          <a:xfrm>
            <a:off x="6557537" y="6310312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40208" y="0"/>
                </a:moveTo>
                <a:lnTo>
                  <a:pt x="0" y="70103"/>
                </a:lnTo>
                <a:lnTo>
                  <a:pt x="140208" y="140207"/>
                </a:lnTo>
                <a:lnTo>
                  <a:pt x="14020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44">
            <a:extLst>
              <a:ext uri="{FF2B5EF4-FFF2-40B4-BE49-F238E27FC236}">
                <a16:creationId xmlns:a16="http://schemas.microsoft.com/office/drawing/2014/main" id="{129CA09C-8259-4806-AB91-A20A653EC22A}"/>
              </a:ext>
            </a:extLst>
          </p:cNvPr>
          <p:cNvSpPr/>
          <p:nvPr/>
        </p:nvSpPr>
        <p:spPr>
          <a:xfrm>
            <a:off x="3798864" y="5336659"/>
            <a:ext cx="2677795" cy="1107440"/>
          </a:xfrm>
          <a:custGeom>
            <a:avLst/>
            <a:gdLst/>
            <a:ahLst/>
            <a:cxnLst/>
            <a:rect l="l" t="t" r="r" b="b"/>
            <a:pathLst>
              <a:path w="2677795" h="1107440">
                <a:moveTo>
                  <a:pt x="285750" y="78612"/>
                </a:moveTo>
                <a:lnTo>
                  <a:pt x="285750" y="0"/>
                </a:lnTo>
                <a:lnTo>
                  <a:pt x="0" y="0"/>
                </a:lnTo>
                <a:lnTo>
                  <a:pt x="0" y="1107313"/>
                </a:lnTo>
                <a:lnTo>
                  <a:pt x="2677667" y="1107313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45">
            <a:extLst>
              <a:ext uri="{FF2B5EF4-FFF2-40B4-BE49-F238E27FC236}">
                <a16:creationId xmlns:a16="http://schemas.microsoft.com/office/drawing/2014/main" id="{A359F1C3-D1E5-4D44-87EE-56A6EE41F177}"/>
              </a:ext>
            </a:extLst>
          </p:cNvPr>
          <p:cNvSpPr/>
          <p:nvPr/>
        </p:nvSpPr>
        <p:spPr>
          <a:xfrm>
            <a:off x="6395190" y="6380480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0" y="0"/>
                </a:moveTo>
                <a:lnTo>
                  <a:pt x="0" y="140207"/>
                </a:lnTo>
                <a:lnTo>
                  <a:pt x="140208" y="7010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48">
            <a:extLst>
              <a:ext uri="{FF2B5EF4-FFF2-40B4-BE49-F238E27FC236}">
                <a16:creationId xmlns:a16="http://schemas.microsoft.com/office/drawing/2014/main" id="{BF2D28C3-A880-4E93-B94F-894737C5E83B}"/>
              </a:ext>
            </a:extLst>
          </p:cNvPr>
          <p:cNvSpPr/>
          <p:nvPr/>
        </p:nvSpPr>
        <p:spPr>
          <a:xfrm>
            <a:off x="4317851" y="2824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514350"/>
                </a:moveTo>
                <a:lnTo>
                  <a:pt x="0" y="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49">
            <a:extLst>
              <a:ext uri="{FF2B5EF4-FFF2-40B4-BE49-F238E27FC236}">
                <a16:creationId xmlns:a16="http://schemas.microsoft.com/office/drawing/2014/main" id="{A8B68A24-D455-4095-B546-4A4F2717E6BF}"/>
              </a:ext>
            </a:extLst>
          </p:cNvPr>
          <p:cNvSpPr/>
          <p:nvPr/>
        </p:nvSpPr>
        <p:spPr>
          <a:xfrm>
            <a:off x="5232251" y="2824555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50">
            <a:extLst>
              <a:ext uri="{FF2B5EF4-FFF2-40B4-BE49-F238E27FC236}">
                <a16:creationId xmlns:a16="http://schemas.microsoft.com/office/drawing/2014/main" id="{6DA304D9-7C30-4072-B755-56E15C921AE7}"/>
              </a:ext>
            </a:extLst>
          </p:cNvPr>
          <p:cNvSpPr/>
          <p:nvPr/>
        </p:nvSpPr>
        <p:spPr>
          <a:xfrm>
            <a:off x="8204051" y="2853130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57150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51">
            <a:extLst>
              <a:ext uri="{FF2B5EF4-FFF2-40B4-BE49-F238E27FC236}">
                <a16:creationId xmlns:a16="http://schemas.microsoft.com/office/drawing/2014/main" id="{DEADD3BC-B826-4FBD-BE5D-8C890A9FCD65}"/>
              </a:ext>
            </a:extLst>
          </p:cNvPr>
          <p:cNvSpPr txBox="1"/>
          <p:nvPr/>
        </p:nvSpPr>
        <p:spPr>
          <a:xfrm>
            <a:off x="5937354" y="5915734"/>
            <a:ext cx="479425" cy="340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950" spc="10" dirty="0">
                <a:latin typeface="Calibri"/>
                <a:cs typeface="Calibri"/>
              </a:rPr>
              <a:t>DC</a:t>
            </a:r>
            <a:endParaRPr sz="9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950" spc="55" dirty="0">
                <a:latin typeface="Calibri"/>
                <a:cs typeface="Calibri"/>
              </a:rPr>
              <a:t>N</a:t>
            </a:r>
            <a:r>
              <a:rPr sz="950" spc="-25" dirty="0">
                <a:latin typeface="Calibri"/>
                <a:cs typeface="Calibri"/>
              </a:rPr>
              <a:t>e</a:t>
            </a:r>
            <a:r>
              <a:rPr sz="950" spc="75" dirty="0">
                <a:latin typeface="Calibri"/>
                <a:cs typeface="Calibri"/>
              </a:rPr>
              <a:t>g</a:t>
            </a:r>
            <a:r>
              <a:rPr sz="950" spc="-10" dirty="0">
                <a:latin typeface="Calibri"/>
                <a:cs typeface="Calibri"/>
              </a:rPr>
              <a:t>a</a:t>
            </a:r>
            <a:r>
              <a:rPr sz="950" spc="-25" dirty="0">
                <a:latin typeface="Calibri"/>
                <a:cs typeface="Calibri"/>
              </a:rPr>
              <a:t>t</a:t>
            </a:r>
            <a:r>
              <a:rPr sz="950" spc="5" dirty="0">
                <a:latin typeface="Calibri"/>
                <a:cs typeface="Calibri"/>
              </a:rPr>
              <a:t>i</a:t>
            </a:r>
            <a:r>
              <a:rPr sz="950" spc="20" dirty="0">
                <a:latin typeface="Calibri"/>
                <a:cs typeface="Calibri"/>
              </a:rPr>
              <a:t>v</a:t>
            </a:r>
            <a:r>
              <a:rPr sz="950" spc="10" dirty="0">
                <a:latin typeface="Calibri"/>
                <a:cs typeface="Calibri"/>
              </a:rPr>
              <a:t>e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67D3015-B828-4E17-9D4F-F4C174E8FEF6}"/>
              </a:ext>
            </a:extLst>
          </p:cNvPr>
          <p:cNvSpPr/>
          <p:nvPr/>
        </p:nvSpPr>
        <p:spPr>
          <a:xfrm>
            <a:off x="2652119" y="687146"/>
            <a:ext cx="1322706" cy="9372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AA3FCA3-3969-45A7-9700-B2720CDA75E1}"/>
              </a:ext>
            </a:extLst>
          </p:cNvPr>
          <p:cNvCxnSpPr/>
          <p:nvPr/>
        </p:nvCxnSpPr>
        <p:spPr>
          <a:xfrm>
            <a:off x="5453992" y="2791091"/>
            <a:ext cx="2528317" cy="25908"/>
          </a:xfrm>
          <a:prstGeom prst="line">
            <a:avLst/>
          </a:prstGeom>
          <a:ln w="38100">
            <a:solidFill>
              <a:srgbClr val="C00000"/>
            </a:solidFill>
          </a:ln>
        </p:spPr>
      </p:cxnSp>
      <p:sp>
        <p:nvSpPr>
          <p:cNvPr id="166" name="object 33">
            <a:extLst>
              <a:ext uri="{FF2B5EF4-FFF2-40B4-BE49-F238E27FC236}">
                <a16:creationId xmlns:a16="http://schemas.microsoft.com/office/drawing/2014/main" id="{ED777509-9B9E-4998-BC92-B9995E3B81B3}"/>
              </a:ext>
            </a:extLst>
          </p:cNvPr>
          <p:cNvSpPr/>
          <p:nvPr/>
        </p:nvSpPr>
        <p:spPr>
          <a:xfrm>
            <a:off x="4317851" y="3691510"/>
            <a:ext cx="561974" cy="1805923"/>
          </a:xfrm>
          <a:custGeom>
            <a:avLst/>
            <a:gdLst/>
            <a:ahLst/>
            <a:cxnLst/>
            <a:rect l="l" t="t" r="r" b="b"/>
            <a:pathLst>
              <a:path w="771525" h="1677670">
                <a:moveTo>
                  <a:pt x="771525" y="1677542"/>
                </a:moveTo>
                <a:lnTo>
                  <a:pt x="771525" y="1506092"/>
                </a:lnTo>
                <a:lnTo>
                  <a:pt x="0" y="1506092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088919D-BF0B-4B7B-81EC-82B1A1E809A4}"/>
              </a:ext>
            </a:extLst>
          </p:cNvPr>
          <p:cNvSpPr txBox="1"/>
          <p:nvPr/>
        </p:nvSpPr>
        <p:spPr>
          <a:xfrm rot="721379">
            <a:off x="3779268" y="5766955"/>
            <a:ext cx="1266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Engine Battery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721367A-1969-4470-80D7-4E88D78C1745}"/>
              </a:ext>
            </a:extLst>
          </p:cNvPr>
          <p:cNvSpPr/>
          <p:nvPr/>
        </p:nvSpPr>
        <p:spPr>
          <a:xfrm>
            <a:off x="2434771" y="2624530"/>
            <a:ext cx="950587" cy="619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84E066D-E3FC-4F6B-88B5-67D8D84FD721}"/>
              </a:ext>
            </a:extLst>
          </p:cNvPr>
          <p:cNvSpPr/>
          <p:nvPr/>
        </p:nvSpPr>
        <p:spPr>
          <a:xfrm>
            <a:off x="9534061" y="2586366"/>
            <a:ext cx="950587" cy="619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0476C57-38C4-44AC-99BB-9E413FBD4B79}"/>
              </a:ext>
            </a:extLst>
          </p:cNvPr>
          <p:cNvSpPr txBox="1"/>
          <p:nvPr/>
        </p:nvSpPr>
        <p:spPr>
          <a:xfrm>
            <a:off x="2568632" y="2707063"/>
            <a:ext cx="68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7A3FE59-74E3-4A3D-8A8A-C1E80929E2E1}"/>
              </a:ext>
            </a:extLst>
          </p:cNvPr>
          <p:cNvSpPr txBox="1"/>
          <p:nvPr/>
        </p:nvSpPr>
        <p:spPr>
          <a:xfrm>
            <a:off x="9667922" y="2705264"/>
            <a:ext cx="68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</a:t>
            </a:r>
          </a:p>
        </p:txBody>
      </p:sp>
      <p:sp>
        <p:nvSpPr>
          <p:cNvPr id="186" name="Isosceles Triangle 185">
            <a:extLst>
              <a:ext uri="{FF2B5EF4-FFF2-40B4-BE49-F238E27FC236}">
                <a16:creationId xmlns:a16="http://schemas.microsoft.com/office/drawing/2014/main" id="{9937DB68-A1E3-41AA-B639-D171124E1CFA}"/>
              </a:ext>
            </a:extLst>
          </p:cNvPr>
          <p:cNvSpPr/>
          <p:nvPr/>
        </p:nvSpPr>
        <p:spPr>
          <a:xfrm rot="16038745">
            <a:off x="3975731" y="1085162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Isosceles Triangle 186">
            <a:extLst>
              <a:ext uri="{FF2B5EF4-FFF2-40B4-BE49-F238E27FC236}">
                <a16:creationId xmlns:a16="http://schemas.microsoft.com/office/drawing/2014/main" id="{5222836E-D176-4795-897E-5E97838F7CDC}"/>
              </a:ext>
            </a:extLst>
          </p:cNvPr>
          <p:cNvSpPr/>
          <p:nvPr/>
        </p:nvSpPr>
        <p:spPr>
          <a:xfrm>
            <a:off x="4378787" y="2304733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Isosceles Triangle 187">
            <a:extLst>
              <a:ext uri="{FF2B5EF4-FFF2-40B4-BE49-F238E27FC236}">
                <a16:creationId xmlns:a16="http://schemas.microsoft.com/office/drawing/2014/main" id="{21841633-6D5B-4211-B0DA-6DCB427AC5A0}"/>
              </a:ext>
            </a:extLst>
          </p:cNvPr>
          <p:cNvSpPr/>
          <p:nvPr/>
        </p:nvSpPr>
        <p:spPr>
          <a:xfrm>
            <a:off x="4378787" y="1910091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Isosceles Triangle 188">
            <a:extLst>
              <a:ext uri="{FF2B5EF4-FFF2-40B4-BE49-F238E27FC236}">
                <a16:creationId xmlns:a16="http://schemas.microsoft.com/office/drawing/2014/main" id="{CFDF91D8-BBE6-4C09-A471-A349631466A4}"/>
              </a:ext>
            </a:extLst>
          </p:cNvPr>
          <p:cNvSpPr/>
          <p:nvPr/>
        </p:nvSpPr>
        <p:spPr>
          <a:xfrm>
            <a:off x="4379612" y="1554073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Isosceles Triangle 189">
            <a:extLst>
              <a:ext uri="{FF2B5EF4-FFF2-40B4-BE49-F238E27FC236}">
                <a16:creationId xmlns:a16="http://schemas.microsoft.com/office/drawing/2014/main" id="{86F5DD0E-2E1A-4A30-A0BF-5D7271BC3943}"/>
              </a:ext>
            </a:extLst>
          </p:cNvPr>
          <p:cNvSpPr/>
          <p:nvPr/>
        </p:nvSpPr>
        <p:spPr>
          <a:xfrm rot="16038745">
            <a:off x="7759889" y="972726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Isosceles Triangle 190">
            <a:extLst>
              <a:ext uri="{FF2B5EF4-FFF2-40B4-BE49-F238E27FC236}">
                <a16:creationId xmlns:a16="http://schemas.microsoft.com/office/drawing/2014/main" id="{9B9DCB15-9719-4AB6-82D9-9D912DBDDBDF}"/>
              </a:ext>
            </a:extLst>
          </p:cNvPr>
          <p:cNvSpPr/>
          <p:nvPr/>
        </p:nvSpPr>
        <p:spPr>
          <a:xfrm>
            <a:off x="8264987" y="1539905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Isosceles Triangle 191">
            <a:extLst>
              <a:ext uri="{FF2B5EF4-FFF2-40B4-BE49-F238E27FC236}">
                <a16:creationId xmlns:a16="http://schemas.microsoft.com/office/drawing/2014/main" id="{934BCC41-A7B9-4B4F-83BB-36B304B9B263}"/>
              </a:ext>
            </a:extLst>
          </p:cNvPr>
          <p:cNvSpPr/>
          <p:nvPr/>
        </p:nvSpPr>
        <p:spPr>
          <a:xfrm>
            <a:off x="8264987" y="1913972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Isosceles Triangle 192">
            <a:extLst>
              <a:ext uri="{FF2B5EF4-FFF2-40B4-BE49-F238E27FC236}">
                <a16:creationId xmlns:a16="http://schemas.microsoft.com/office/drawing/2014/main" id="{1096174E-4A59-4E44-ACBC-8CA43147B674}"/>
              </a:ext>
            </a:extLst>
          </p:cNvPr>
          <p:cNvSpPr/>
          <p:nvPr/>
        </p:nvSpPr>
        <p:spPr>
          <a:xfrm>
            <a:off x="8264987" y="2309943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Isosceles Triangle 193">
            <a:extLst>
              <a:ext uri="{FF2B5EF4-FFF2-40B4-BE49-F238E27FC236}">
                <a16:creationId xmlns:a16="http://schemas.microsoft.com/office/drawing/2014/main" id="{7ADA1FFB-1E8F-4269-95DF-229151AF929E}"/>
              </a:ext>
            </a:extLst>
          </p:cNvPr>
          <p:cNvSpPr/>
          <p:nvPr/>
        </p:nvSpPr>
        <p:spPr>
          <a:xfrm rot="196272">
            <a:off x="4244334" y="3564238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54629DF3-59DF-4DE4-89AA-DEC70C6BC77E}"/>
              </a:ext>
            </a:extLst>
          </p:cNvPr>
          <p:cNvSpPr/>
          <p:nvPr/>
        </p:nvSpPr>
        <p:spPr>
          <a:xfrm rot="196272">
            <a:off x="8126066" y="3581288"/>
            <a:ext cx="154136" cy="1727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Isosceles Triangle 195">
            <a:extLst>
              <a:ext uri="{FF2B5EF4-FFF2-40B4-BE49-F238E27FC236}">
                <a16:creationId xmlns:a16="http://schemas.microsoft.com/office/drawing/2014/main" id="{F4A098B6-6754-4215-980C-A63A68600D60}"/>
              </a:ext>
            </a:extLst>
          </p:cNvPr>
          <p:cNvSpPr/>
          <p:nvPr/>
        </p:nvSpPr>
        <p:spPr>
          <a:xfrm>
            <a:off x="4382850" y="4972887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Isosceles Triangle 196">
            <a:extLst>
              <a:ext uri="{FF2B5EF4-FFF2-40B4-BE49-F238E27FC236}">
                <a16:creationId xmlns:a16="http://schemas.microsoft.com/office/drawing/2014/main" id="{ACD6B0DB-7254-4825-A5C2-9204094F6275}"/>
              </a:ext>
            </a:extLst>
          </p:cNvPr>
          <p:cNvSpPr/>
          <p:nvPr/>
        </p:nvSpPr>
        <p:spPr>
          <a:xfrm>
            <a:off x="4374849" y="4635742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Isosceles Triangle 197">
            <a:extLst>
              <a:ext uri="{FF2B5EF4-FFF2-40B4-BE49-F238E27FC236}">
                <a16:creationId xmlns:a16="http://schemas.microsoft.com/office/drawing/2014/main" id="{9238BC44-6163-45E2-977B-FFA034B99962}"/>
              </a:ext>
            </a:extLst>
          </p:cNvPr>
          <p:cNvSpPr/>
          <p:nvPr/>
        </p:nvSpPr>
        <p:spPr>
          <a:xfrm>
            <a:off x="4381168" y="4287242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Isosceles Triangle 198">
            <a:extLst>
              <a:ext uri="{FF2B5EF4-FFF2-40B4-BE49-F238E27FC236}">
                <a16:creationId xmlns:a16="http://schemas.microsoft.com/office/drawing/2014/main" id="{4F0ED1DC-1256-4FC6-8111-FFE59D4EECF5}"/>
              </a:ext>
            </a:extLst>
          </p:cNvPr>
          <p:cNvSpPr/>
          <p:nvPr/>
        </p:nvSpPr>
        <p:spPr>
          <a:xfrm>
            <a:off x="8264076" y="4976863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Isosceles Triangle 199">
            <a:extLst>
              <a:ext uri="{FF2B5EF4-FFF2-40B4-BE49-F238E27FC236}">
                <a16:creationId xmlns:a16="http://schemas.microsoft.com/office/drawing/2014/main" id="{80B4EA4B-460E-412B-B3CF-EC5458A21858}"/>
              </a:ext>
            </a:extLst>
          </p:cNvPr>
          <p:cNvSpPr/>
          <p:nvPr/>
        </p:nvSpPr>
        <p:spPr>
          <a:xfrm>
            <a:off x="8264076" y="4635741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A9D06628-B0AC-4DBA-916B-6783D325CBDE}"/>
              </a:ext>
            </a:extLst>
          </p:cNvPr>
          <p:cNvSpPr/>
          <p:nvPr/>
        </p:nvSpPr>
        <p:spPr>
          <a:xfrm>
            <a:off x="8264703" y="4283052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Isosceles Triangle 202">
            <a:extLst>
              <a:ext uri="{FF2B5EF4-FFF2-40B4-BE49-F238E27FC236}">
                <a16:creationId xmlns:a16="http://schemas.microsoft.com/office/drawing/2014/main" id="{8028A0D1-4C2C-44EC-BA91-3A536DBDC639}"/>
              </a:ext>
            </a:extLst>
          </p:cNvPr>
          <p:cNvSpPr/>
          <p:nvPr/>
        </p:nvSpPr>
        <p:spPr>
          <a:xfrm rot="16200000">
            <a:off x="4671144" y="5138486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Isosceles Triangle 203">
            <a:extLst>
              <a:ext uri="{FF2B5EF4-FFF2-40B4-BE49-F238E27FC236}">
                <a16:creationId xmlns:a16="http://schemas.microsoft.com/office/drawing/2014/main" id="{1DF078CC-F6C2-4572-988A-9C4C89DAEF49}"/>
              </a:ext>
            </a:extLst>
          </p:cNvPr>
          <p:cNvSpPr/>
          <p:nvPr/>
        </p:nvSpPr>
        <p:spPr>
          <a:xfrm rot="16200000">
            <a:off x="8483126" y="5194774"/>
            <a:ext cx="132334" cy="13298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C799AE32-ED15-40AC-9F1F-0489FA826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29" y="1936367"/>
            <a:ext cx="2293488" cy="2293488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ADB8A0BE-250B-4DAE-BCB1-A4E102758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015489"/>
            <a:ext cx="2109574" cy="2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0.034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-0.034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3.33333E-6 -0.0344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0.0344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3.33333E-6 -0.0344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-0.0344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-0.0344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2.70833E-6 -0.0344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3.54167E-6 -0.0344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3.125E-6 -0.0344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-0.0344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3.125E-6 -0.0344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289 0.0004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69 L -0.02291 0.0009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3" grpId="0" animBg="1"/>
      <p:bldP spid="2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35939</TotalTime>
  <Words>238</Words>
  <Application>Microsoft Office PowerPoint</Application>
  <PresentationFormat>Widescreen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Batang</vt:lpstr>
      <vt:lpstr>Adobe Fan Heiti Std B</vt:lpstr>
      <vt:lpstr>Aharoni</vt:lpstr>
      <vt:lpstr>Arial</vt:lpstr>
      <vt:lpstr>Britannic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Fox</dc:creator>
  <cp:lastModifiedBy>Mark English</cp:lastModifiedBy>
  <cp:revision>118</cp:revision>
  <cp:lastPrinted>2018-04-25T22:19:47Z</cp:lastPrinted>
  <dcterms:created xsi:type="dcterms:W3CDTF">2018-04-09T19:58:45Z</dcterms:created>
  <dcterms:modified xsi:type="dcterms:W3CDTF">2018-05-06T21:21:33Z</dcterms:modified>
</cp:coreProperties>
</file>