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02B137-E5AF-435A-B5C2-72E339257678}" v="1" dt="2024-07-11T04:20:34.6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3EBE535-350D-42FB-947B-63259A1FCD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824" y="-22525"/>
            <a:ext cx="494347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4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close up of a number&#10;&#10;Description automatically generated">
            <a:extLst>
              <a:ext uri="{FF2B5EF4-FFF2-40B4-BE49-F238E27FC236}">
                <a16:creationId xmlns:a16="http://schemas.microsoft.com/office/drawing/2014/main" id="{53BE5220-5673-6BC4-05A2-D9424A825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472" y="-18287"/>
            <a:ext cx="3220528" cy="105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2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number&#10;&#10;Description automatically generated">
            <a:extLst>
              <a:ext uri="{FF2B5EF4-FFF2-40B4-BE49-F238E27FC236}">
                <a16:creationId xmlns:a16="http://schemas.microsoft.com/office/drawing/2014/main" id="{DF4EFFB5-DF90-695D-1747-A005BFBC2F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472" y="-18287"/>
            <a:ext cx="3220528" cy="105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63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pic>
        <p:nvPicPr>
          <p:cNvPr id="7" name="Picture 6" descr="A close up of a number&#10;&#10;Description automatically generated">
            <a:extLst>
              <a:ext uri="{FF2B5EF4-FFF2-40B4-BE49-F238E27FC236}">
                <a16:creationId xmlns:a16="http://schemas.microsoft.com/office/drawing/2014/main" id="{91D90047-962D-F04C-B3B2-7E0C3CA9A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472" y="-18287"/>
            <a:ext cx="3220528" cy="105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83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number&#10;&#10;Description automatically generated">
            <a:extLst>
              <a:ext uri="{FF2B5EF4-FFF2-40B4-BE49-F238E27FC236}">
                <a16:creationId xmlns:a16="http://schemas.microsoft.com/office/drawing/2014/main" id="{CDD29ED1-48DF-4B83-66FA-EC72DE9C0B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472" y="-18287"/>
            <a:ext cx="3220528" cy="105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53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pic>
        <p:nvPicPr>
          <p:cNvPr id="7" name="Picture 6" descr="A close up of a number&#10;&#10;Description automatically generated">
            <a:extLst>
              <a:ext uri="{FF2B5EF4-FFF2-40B4-BE49-F238E27FC236}">
                <a16:creationId xmlns:a16="http://schemas.microsoft.com/office/drawing/2014/main" id="{C9FD41B9-94C2-0406-205A-1F4BBCD69A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472" y="-18287"/>
            <a:ext cx="3220528" cy="105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13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number&#10;&#10;Description automatically generated">
            <a:extLst>
              <a:ext uri="{FF2B5EF4-FFF2-40B4-BE49-F238E27FC236}">
                <a16:creationId xmlns:a16="http://schemas.microsoft.com/office/drawing/2014/main" id="{4562729C-193E-1A52-993C-902CF3CFA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472" y="-18287"/>
            <a:ext cx="3220528" cy="105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40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number&#10;&#10;Description automatically generated">
            <a:extLst>
              <a:ext uri="{FF2B5EF4-FFF2-40B4-BE49-F238E27FC236}">
                <a16:creationId xmlns:a16="http://schemas.microsoft.com/office/drawing/2014/main" id="{DFDC048F-D843-A89A-30D7-04F7A10CF7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472" y="-18287"/>
            <a:ext cx="3220528" cy="105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70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number&#10;&#10;Description automatically generated">
            <a:extLst>
              <a:ext uri="{FF2B5EF4-FFF2-40B4-BE49-F238E27FC236}">
                <a16:creationId xmlns:a16="http://schemas.microsoft.com/office/drawing/2014/main" id="{3B259956-3560-8952-1A1C-72DDB72238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472" y="-18287"/>
            <a:ext cx="3220528" cy="105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0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number&#10;&#10;Description automatically generated">
            <a:extLst>
              <a:ext uri="{FF2B5EF4-FFF2-40B4-BE49-F238E27FC236}">
                <a16:creationId xmlns:a16="http://schemas.microsoft.com/office/drawing/2014/main" id="{72EC6F4F-E653-41EB-5A0C-BF9358BEAD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472" y="-18287"/>
            <a:ext cx="3220528" cy="105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5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number&#10;&#10;Description automatically generated">
            <a:extLst>
              <a:ext uri="{FF2B5EF4-FFF2-40B4-BE49-F238E27FC236}">
                <a16:creationId xmlns:a16="http://schemas.microsoft.com/office/drawing/2014/main" id="{553AC867-5E59-5896-930B-E815F3598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472" y="-18287"/>
            <a:ext cx="3220528" cy="105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93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number&#10;&#10;Description automatically generated">
            <a:extLst>
              <a:ext uri="{FF2B5EF4-FFF2-40B4-BE49-F238E27FC236}">
                <a16:creationId xmlns:a16="http://schemas.microsoft.com/office/drawing/2014/main" id="{B496AD3D-EA7F-DB65-C80C-3D8FC29C63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472" y="-18287"/>
            <a:ext cx="3220528" cy="105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16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close up of a number&#10;&#10;Description automatically generated">
            <a:extLst>
              <a:ext uri="{FF2B5EF4-FFF2-40B4-BE49-F238E27FC236}">
                <a16:creationId xmlns:a16="http://schemas.microsoft.com/office/drawing/2014/main" id="{81A65558-0AD7-432E-39DE-F6C212D4C7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472" y="-18287"/>
            <a:ext cx="3220528" cy="105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08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close up of a number&#10;&#10;Description automatically generated">
            <a:extLst>
              <a:ext uri="{FF2B5EF4-FFF2-40B4-BE49-F238E27FC236}">
                <a16:creationId xmlns:a16="http://schemas.microsoft.com/office/drawing/2014/main" id="{ACF8AB73-CB3B-7DA7-145C-FEA3397637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472" y="-18287"/>
            <a:ext cx="3220528" cy="105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7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number&#10;&#10;Description automatically generated">
            <a:extLst>
              <a:ext uri="{FF2B5EF4-FFF2-40B4-BE49-F238E27FC236}">
                <a16:creationId xmlns:a16="http://schemas.microsoft.com/office/drawing/2014/main" id="{7EE7EBED-2602-0F8D-5316-52655DC49E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472" y="-18287"/>
            <a:ext cx="3220528" cy="105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90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number&#10;&#10;Description automatically generated">
            <a:extLst>
              <a:ext uri="{FF2B5EF4-FFF2-40B4-BE49-F238E27FC236}">
                <a16:creationId xmlns:a16="http://schemas.microsoft.com/office/drawing/2014/main" id="{E4CDCCBA-6835-177E-35EC-32ED4E292C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472" y="-18287"/>
            <a:ext cx="3220528" cy="105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36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 descr="A close up of a number&#10;&#10;Description automatically generated">
            <a:extLst>
              <a:ext uri="{FF2B5EF4-FFF2-40B4-BE49-F238E27FC236}">
                <a16:creationId xmlns:a16="http://schemas.microsoft.com/office/drawing/2014/main" id="{1C1D672B-7155-4382-B0C1-2733866FD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472" y="-18287"/>
            <a:ext cx="3220528" cy="105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3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DBDDF98-C922-483F-97E9-3E76B0201B42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A close up of a number">
            <a:extLst>
              <a:ext uri="{FF2B5EF4-FFF2-40B4-BE49-F238E27FC236}">
                <a16:creationId xmlns:a16="http://schemas.microsoft.com/office/drawing/2014/main" id="{EC8C17FB-92E1-CEFD-87DB-2592DFF4C990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472" y="-18287"/>
            <a:ext cx="3220528" cy="105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405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01E688E0-C729-4E49-9E7B-4697607D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6B94EB-4596-7DF2-C7B7-AB0249B24D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053E6D-7EB7-DEF6-F462-D58967D4B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>
            <a:normAutofit/>
          </a:bodyPr>
          <a:lstStyle/>
          <a:p>
            <a:r>
              <a:rPr lang="en-US" dirty="0"/>
              <a:t>2024 Pacific Cup</a:t>
            </a:r>
            <a:br>
              <a:rPr lang="en-US" dirty="0"/>
            </a:br>
            <a:r>
              <a:rPr lang="en-US" dirty="0"/>
              <a:t>Skippers’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9886D-04FB-837F-3033-82632A056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2556933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Finishing</a:t>
            </a:r>
          </a:p>
          <a:p>
            <a:r>
              <a:rPr lang="en-US" b="1" dirty="0">
                <a:solidFill>
                  <a:schemeClr val="tx1"/>
                </a:solidFill>
              </a:rPr>
              <a:t>	Big Picture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	Way Points and Finish Line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	Hazards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	Meeting your escort</a:t>
            </a:r>
          </a:p>
          <a:p>
            <a:r>
              <a:rPr lang="en-US" b="1" dirty="0">
                <a:solidFill>
                  <a:schemeClr val="tx1"/>
                </a:solidFill>
              </a:rPr>
              <a:t>					Buzz Blackett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	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AD89D74-79DD-4BE2-AA8C-8672382F2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A020D6D-57F1-4846-9467-5E54F5B8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BA67610-3DFA-4B04-A0F3-FFBF2C97E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6F9FAA7-B1F5-4E7B-BEC6-00158A5F0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4174CF9-D8AD-4A5C-BF99-57B43506D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76B22A1-F450-4EAF-A363-7222D3D52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6670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BDD79-9FFC-5AAF-2417-EF075ADDA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830" y="1095469"/>
            <a:ext cx="3899781" cy="570369"/>
          </a:xfrm>
        </p:spPr>
        <p:txBody>
          <a:bodyPr/>
          <a:lstStyle/>
          <a:p>
            <a:r>
              <a:rPr lang="en-US" dirty="0"/>
              <a:t>Big Picture</a:t>
            </a:r>
          </a:p>
        </p:txBody>
      </p:sp>
      <p:pic>
        <p:nvPicPr>
          <p:cNvPr id="6" name="Picture Placeholder 5" descr="A close-up of a map&#10;&#10;Description automatically generated">
            <a:extLst>
              <a:ext uri="{FF2B5EF4-FFF2-40B4-BE49-F238E27FC236}">
                <a16:creationId xmlns:a16="http://schemas.microsoft.com/office/drawing/2014/main" id="{2C0DCC65-F46C-5673-4CE8-C02C0DBC928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" b="3489"/>
          <a:stretch>
            <a:fillRect/>
          </a:stretch>
        </p:blipFill>
        <p:spPr>
          <a:xfrm>
            <a:off x="317500" y="461963"/>
            <a:ext cx="5902325" cy="53594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16F101-CC02-F10E-E53A-044A3FB1D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44420" y="1665838"/>
            <a:ext cx="3899780" cy="3160161"/>
          </a:xfrm>
        </p:spPr>
        <p:txBody>
          <a:bodyPr/>
          <a:lstStyle/>
          <a:p>
            <a:r>
              <a:rPr lang="en-US" dirty="0"/>
              <a:t>Note the changing orientation, from east-west to north-south</a:t>
            </a:r>
          </a:p>
          <a:p>
            <a:r>
              <a:rPr lang="en-US" dirty="0"/>
              <a:t>Finishing Starts Early (100 miles out) </a:t>
            </a:r>
          </a:p>
        </p:txBody>
      </p:sp>
    </p:spTree>
    <p:extLst>
      <p:ext uri="{BB962C8B-B14F-4D97-AF65-F5344CB8AC3E}">
        <p14:creationId xmlns:p14="http://schemas.microsoft.com/office/powerpoint/2010/main" val="1343940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8D244-ACFB-6B79-6BBD-BE0DEABAC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7413" y="1511174"/>
            <a:ext cx="5154520" cy="1143000"/>
          </a:xfrm>
        </p:spPr>
        <p:txBody>
          <a:bodyPr/>
          <a:lstStyle/>
          <a:p>
            <a:r>
              <a:rPr lang="en-US" dirty="0" err="1"/>
              <a:t>WayPoints</a:t>
            </a:r>
            <a:r>
              <a:rPr lang="en-US" dirty="0"/>
              <a:t> and finish line</a:t>
            </a:r>
          </a:p>
        </p:txBody>
      </p:sp>
      <p:pic>
        <p:nvPicPr>
          <p:cNvPr id="6" name="Picture Placeholder 5" descr="A map of the coast&#10;&#10;Description automatically generated">
            <a:extLst>
              <a:ext uri="{FF2B5EF4-FFF2-40B4-BE49-F238E27FC236}">
                <a16:creationId xmlns:a16="http://schemas.microsoft.com/office/drawing/2014/main" id="{D7CCD03E-141C-77E4-7538-D2C914381C7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6" r="9866"/>
          <a:stretch>
            <a:fillRect/>
          </a:stretch>
        </p:blipFill>
        <p:spPr>
          <a:xfrm>
            <a:off x="350838" y="479425"/>
            <a:ext cx="5986462" cy="576738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5BE6E0-AC5A-9D03-9360-B51DD2E44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14162" y="2654174"/>
            <a:ext cx="5377838" cy="204893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Waypoint north of </a:t>
            </a:r>
            <a:r>
              <a:rPr lang="en-US" dirty="0" err="1"/>
              <a:t>Mokumanu</a:t>
            </a:r>
            <a:br>
              <a:rPr lang="en-US" dirty="0"/>
            </a:br>
            <a:r>
              <a:rPr lang="en-US" dirty="0"/>
              <a:t>	~2 miles from finish line</a:t>
            </a:r>
          </a:p>
          <a:p>
            <a:r>
              <a:rPr lang="en-US" dirty="0"/>
              <a:t>Finish line </a:t>
            </a:r>
            <a:br>
              <a:rPr lang="en-US" dirty="0"/>
            </a:br>
            <a:r>
              <a:rPr lang="en-US" dirty="0"/>
              <a:t>	~0.7 miles long (note </a:t>
            </a:r>
            <a:r>
              <a:rPr lang="en-US" dirty="0" err="1"/>
              <a:t>lat</a:t>
            </a:r>
            <a:r>
              <a:rPr lang="en-US" dirty="0"/>
              <a:t>/</a:t>
            </a:r>
            <a:r>
              <a:rPr lang="en-US" dirty="0" err="1"/>
              <a:t>lon</a:t>
            </a:r>
            <a:r>
              <a:rPr lang="en-US" dirty="0"/>
              <a:t> at ends)</a:t>
            </a:r>
            <a:br>
              <a:rPr lang="en-US" dirty="0"/>
            </a:br>
            <a:r>
              <a:rPr lang="en-US" dirty="0"/>
              <a:t>	~</a:t>
            </a:r>
            <a:r>
              <a:rPr lang="en-US" b="1" dirty="0"/>
              <a:t>[300]º </a:t>
            </a:r>
            <a:r>
              <a:rPr lang="en-US" dirty="0"/>
              <a:t>measured from east to west</a:t>
            </a:r>
          </a:p>
          <a:p>
            <a:r>
              <a:rPr lang="en-US" sz="2400" b="1" dirty="0"/>
              <a:t>GET ALL 3 ON YOUR CHART PLOTTERS NOW!</a:t>
            </a:r>
          </a:p>
        </p:txBody>
      </p:sp>
    </p:spTree>
    <p:extLst>
      <p:ext uri="{BB962C8B-B14F-4D97-AF65-F5344CB8AC3E}">
        <p14:creationId xmlns:p14="http://schemas.microsoft.com/office/powerpoint/2010/main" val="3349138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6E536-116E-CF14-D906-CC0360188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8036" y="1447800"/>
            <a:ext cx="3824576" cy="528782"/>
          </a:xfrm>
        </p:spPr>
        <p:txBody>
          <a:bodyPr/>
          <a:lstStyle/>
          <a:p>
            <a:r>
              <a:rPr lang="en-US" dirty="0"/>
              <a:t>Finish line details</a:t>
            </a:r>
          </a:p>
        </p:txBody>
      </p:sp>
      <p:pic>
        <p:nvPicPr>
          <p:cNvPr id="6" name="Picture Placeholder 5" descr="A map of a sea&#10;&#10;Description automatically generated">
            <a:extLst>
              <a:ext uri="{FF2B5EF4-FFF2-40B4-BE49-F238E27FC236}">
                <a16:creationId xmlns:a16="http://schemas.microsoft.com/office/drawing/2014/main" id="{F675300B-82D9-DE16-DF9B-836EA4FE006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9" r="12749"/>
          <a:stretch>
            <a:fillRect/>
          </a:stretch>
        </p:blipFill>
        <p:spPr>
          <a:xfrm>
            <a:off x="396875" y="406399"/>
            <a:ext cx="5966980" cy="592974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568ECC-C76B-2FDA-201D-981D510EB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44144" y="1976582"/>
            <a:ext cx="3900055" cy="284941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16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ACA33-6949-828E-4D86-A0C25095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1636" y="1447800"/>
            <a:ext cx="3280975" cy="639618"/>
          </a:xfrm>
        </p:spPr>
        <p:txBody>
          <a:bodyPr>
            <a:normAutofit/>
          </a:bodyPr>
          <a:lstStyle/>
          <a:p>
            <a:r>
              <a:rPr lang="en-US" dirty="0"/>
              <a:t>hazards</a:t>
            </a:r>
          </a:p>
        </p:txBody>
      </p:sp>
      <p:pic>
        <p:nvPicPr>
          <p:cNvPr id="6" name="Picture Placeholder 5" descr="A map of the coast&#10;&#10;Description automatically generated">
            <a:extLst>
              <a:ext uri="{FF2B5EF4-FFF2-40B4-BE49-F238E27FC236}">
                <a16:creationId xmlns:a16="http://schemas.microsoft.com/office/drawing/2014/main" id="{9DD376AB-2869-76C3-94CB-862AC0FC397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4" r="9384"/>
          <a:stretch>
            <a:fillRect/>
          </a:stretch>
        </p:blipFill>
        <p:spPr>
          <a:xfrm>
            <a:off x="452438" y="527050"/>
            <a:ext cx="5918200" cy="563403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5E5994-670B-4B95-9492-12657CAD7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89090" y="2087418"/>
            <a:ext cx="3355109" cy="273858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Firing Range (beige ¼ pie)</a:t>
            </a:r>
          </a:p>
          <a:p>
            <a:r>
              <a:rPr lang="en-US" dirty="0"/>
              <a:t>Wave Buoys</a:t>
            </a:r>
            <a:br>
              <a:rPr lang="en-US" dirty="0"/>
            </a:br>
            <a:r>
              <a:rPr lang="en-US" dirty="0"/>
              <a:t>	Big round cylinders</a:t>
            </a:r>
            <a:br>
              <a:rPr lang="en-US" dirty="0"/>
            </a:br>
            <a:r>
              <a:rPr lang="en-US" dirty="0"/>
              <a:t>	Low to water</a:t>
            </a:r>
            <a:br>
              <a:rPr lang="en-US" dirty="0"/>
            </a:br>
            <a:r>
              <a:rPr lang="en-US" dirty="0"/>
              <a:t>	Dimly lit</a:t>
            </a:r>
            <a:br>
              <a:rPr lang="en-US" dirty="0"/>
            </a:br>
            <a:r>
              <a:rPr lang="en-US" dirty="0"/>
              <a:t>	Tethered together</a:t>
            </a:r>
          </a:p>
          <a:p>
            <a:r>
              <a:rPr lang="en-US" dirty="0"/>
              <a:t>Reefs</a:t>
            </a:r>
            <a:br>
              <a:rPr lang="en-US" dirty="0"/>
            </a:br>
            <a:r>
              <a:rPr lang="en-US" dirty="0"/>
              <a:t>	Parallel to finish line</a:t>
            </a:r>
            <a:br>
              <a:rPr lang="en-US" dirty="0"/>
            </a:br>
            <a:r>
              <a:rPr lang="en-US" dirty="0"/>
              <a:t>	&lt; 0.5 miles</a:t>
            </a:r>
            <a:br>
              <a:rPr lang="en-US" dirty="0"/>
            </a:br>
            <a:r>
              <a:rPr lang="en-US" dirty="0"/>
              <a:t>	Know bearing to escort</a:t>
            </a:r>
            <a:br>
              <a:rPr lang="en-US" dirty="0"/>
            </a:br>
            <a:r>
              <a:rPr lang="en-US" dirty="0"/>
              <a:t>	location </a:t>
            </a:r>
          </a:p>
        </p:txBody>
      </p:sp>
    </p:spTree>
    <p:extLst>
      <p:ext uri="{BB962C8B-B14F-4D97-AF65-F5344CB8AC3E}">
        <p14:creationId xmlns:p14="http://schemas.microsoft.com/office/powerpoint/2010/main" val="1163548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0D2BA-070E-5F2D-CDEE-E584CB9E3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2526" y="1447800"/>
            <a:ext cx="3880085" cy="670711"/>
          </a:xfrm>
        </p:spPr>
        <p:txBody>
          <a:bodyPr>
            <a:normAutofit fontScale="90000"/>
          </a:bodyPr>
          <a:lstStyle/>
          <a:p>
            <a:r>
              <a:rPr lang="en-US" dirty="0"/>
              <a:t>Meeting your escort</a:t>
            </a:r>
          </a:p>
        </p:txBody>
      </p:sp>
      <p:pic>
        <p:nvPicPr>
          <p:cNvPr id="6" name="Picture Placeholder 5" descr="A map of the coast&#10;&#10;Description automatically generated">
            <a:extLst>
              <a:ext uri="{FF2B5EF4-FFF2-40B4-BE49-F238E27FC236}">
                <a16:creationId xmlns:a16="http://schemas.microsoft.com/office/drawing/2014/main" id="{FD3F4844-BCAB-6F9F-ECFA-2D388EE6629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1" r="12251"/>
          <a:stretch>
            <a:fillRect/>
          </a:stretch>
        </p:blipFill>
        <p:spPr>
          <a:xfrm>
            <a:off x="561975" y="434975"/>
            <a:ext cx="5621338" cy="575786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714B61-8750-A3D2-6374-9BA344EE44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54296" y="2181886"/>
            <a:ext cx="4089903" cy="264411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Hailing and dialogue Channel __</a:t>
            </a:r>
          </a:p>
          <a:p>
            <a:r>
              <a:rPr lang="en-US" dirty="0"/>
              <a:t>Meet outside of the Sampan Channel Entrance Lighted Buoy 2 (FL (1) R 2.5s) at approximately 21°28.166’N x 157°46.632’W. </a:t>
            </a:r>
          </a:p>
          <a:p>
            <a:r>
              <a:rPr lang="en-US" dirty="0"/>
              <a:t>Sailing through Channel usually OK</a:t>
            </a:r>
          </a:p>
          <a:p>
            <a:r>
              <a:rPr lang="en-US" dirty="0"/>
              <a:t>Pay attention to Channel buoys and marks!</a:t>
            </a:r>
          </a:p>
          <a:p>
            <a:r>
              <a:rPr lang="en-US" dirty="0"/>
              <a:t>Dropping sails and mounting motors inside Bay</a:t>
            </a:r>
          </a:p>
        </p:txBody>
      </p:sp>
    </p:spTree>
    <p:extLst>
      <p:ext uri="{BB962C8B-B14F-4D97-AF65-F5344CB8AC3E}">
        <p14:creationId xmlns:p14="http://schemas.microsoft.com/office/powerpoint/2010/main" val="1086402618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287</TotalTime>
  <Words>210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Century Gothic</vt:lpstr>
      <vt:lpstr>Wingdings 3</vt:lpstr>
      <vt:lpstr>Slice</vt:lpstr>
      <vt:lpstr>2024 Pacific Cup Skippers’ Meeting</vt:lpstr>
      <vt:lpstr>Big Picture</vt:lpstr>
      <vt:lpstr>WayPoints and finish line</vt:lpstr>
      <vt:lpstr>Finish line details</vt:lpstr>
      <vt:lpstr>hazards</vt:lpstr>
      <vt:lpstr>Meeting your escort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moradzadeh</dc:creator>
  <cp:lastModifiedBy>Hill Blackett</cp:lastModifiedBy>
  <cp:revision>4</cp:revision>
  <dcterms:created xsi:type="dcterms:W3CDTF">2024-07-11T04:15:40Z</dcterms:created>
  <dcterms:modified xsi:type="dcterms:W3CDTF">2024-07-12T20:01:00Z</dcterms:modified>
</cp:coreProperties>
</file>