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60" r:id="rId4"/>
    <p:sldId id="281" r:id="rId5"/>
    <p:sldId id="261" r:id="rId6"/>
    <p:sldId id="265" r:id="rId7"/>
    <p:sldId id="262" r:id="rId8"/>
    <p:sldId id="266" r:id="rId9"/>
    <p:sldId id="263" r:id="rId10"/>
    <p:sldId id="279" r:id="rId11"/>
    <p:sldId id="267" r:id="rId12"/>
    <p:sldId id="276" r:id="rId13"/>
    <p:sldId id="269" r:id="rId14"/>
    <p:sldId id="271" r:id="rId15"/>
    <p:sldId id="278" r:id="rId16"/>
    <p:sldId id="272" r:id="rId17"/>
    <p:sldId id="273" r:id="rId18"/>
    <p:sldId id="277" r:id="rId19"/>
    <p:sldId id="275" r:id="rId20"/>
    <p:sldId id="274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BF1F30-73FA-4176-9299-045A3583F2E8}" v="8" dt="2024-07-13T16:20:14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Quanci" userId="2530cc6a4d7d5e50" providerId="LiveId" clId="{E6BF1F30-73FA-4176-9299-045A3583F2E8}"/>
    <pc:docChg chg="custSel addSld delSld modSld sldOrd">
      <pc:chgData name="Jim Quanci" userId="2530cc6a4d7d5e50" providerId="LiveId" clId="{E6BF1F30-73FA-4176-9299-045A3583F2E8}" dt="2024-07-13T16:20:14.614" v="265"/>
      <pc:docMkLst>
        <pc:docMk/>
      </pc:docMkLst>
      <pc:sldChg chg="addSp modSp mod ord">
        <pc:chgData name="Jim Quanci" userId="2530cc6a4d7d5e50" providerId="LiveId" clId="{E6BF1F30-73FA-4176-9299-045A3583F2E8}" dt="2024-07-13T16:16:33.315" v="250"/>
        <pc:sldMkLst>
          <pc:docMk/>
          <pc:sldMk cId="1159397730" sldId="262"/>
        </pc:sldMkLst>
        <pc:spChg chg="mod ord">
          <ac:chgData name="Jim Quanci" userId="2530cc6a4d7d5e50" providerId="LiveId" clId="{E6BF1F30-73FA-4176-9299-045A3583F2E8}" dt="2024-07-13T16:16:29.404" v="248" actId="6549"/>
          <ac:spMkLst>
            <pc:docMk/>
            <pc:sldMk cId="1159397730" sldId="262"/>
            <ac:spMk id="2" creationId="{DB3A7F76-711F-331A-2218-13CAEC0927EB}"/>
          </ac:spMkLst>
        </pc:spChg>
        <pc:picChg chg="add mod">
          <ac:chgData name="Jim Quanci" userId="2530cc6a4d7d5e50" providerId="LiveId" clId="{E6BF1F30-73FA-4176-9299-045A3583F2E8}" dt="2024-07-13T16:14:47.344" v="233" actId="14100"/>
          <ac:picMkLst>
            <pc:docMk/>
            <pc:sldMk cId="1159397730" sldId="262"/>
            <ac:picMk id="4" creationId="{07541A52-E78C-0B5B-5A60-AFB74BD85EEA}"/>
          </ac:picMkLst>
        </pc:picChg>
      </pc:sldChg>
      <pc:sldChg chg="addSp delSp modSp mod">
        <pc:chgData name="Jim Quanci" userId="2530cc6a4d7d5e50" providerId="LiveId" clId="{E6BF1F30-73FA-4176-9299-045A3583F2E8}" dt="2024-07-13T16:18:21.474" v="263" actId="1076"/>
        <pc:sldMkLst>
          <pc:docMk/>
          <pc:sldMk cId="3184297541" sldId="263"/>
        </pc:sldMkLst>
        <pc:spChg chg="mod">
          <ac:chgData name="Jim Quanci" userId="2530cc6a4d7d5e50" providerId="LiveId" clId="{E6BF1F30-73FA-4176-9299-045A3583F2E8}" dt="2024-07-13T15:49:14.514" v="149" actId="1076"/>
          <ac:spMkLst>
            <pc:docMk/>
            <pc:sldMk cId="3184297541" sldId="263"/>
            <ac:spMk id="2" creationId="{A81D900D-810B-DC03-39AB-34BD03057E22}"/>
          </ac:spMkLst>
        </pc:spChg>
        <pc:spChg chg="add mod">
          <ac:chgData name="Jim Quanci" userId="2530cc6a4d7d5e50" providerId="LiveId" clId="{E6BF1F30-73FA-4176-9299-045A3583F2E8}" dt="2024-07-13T15:51:15.321" v="178" actId="122"/>
          <ac:spMkLst>
            <pc:docMk/>
            <pc:sldMk cId="3184297541" sldId="263"/>
            <ac:spMk id="7" creationId="{B908C529-3612-77FE-72E6-ED7324ED7A0E}"/>
          </ac:spMkLst>
        </pc:spChg>
        <pc:spChg chg="add mod">
          <ac:chgData name="Jim Quanci" userId="2530cc6a4d7d5e50" providerId="LiveId" clId="{E6BF1F30-73FA-4176-9299-045A3583F2E8}" dt="2024-07-13T16:18:21.474" v="263" actId="1076"/>
          <ac:spMkLst>
            <pc:docMk/>
            <pc:sldMk cId="3184297541" sldId="263"/>
            <ac:spMk id="10" creationId="{85F8354E-32AD-E91C-996E-8CD91461D7A9}"/>
          </ac:spMkLst>
        </pc:spChg>
        <pc:picChg chg="add mod ord">
          <ac:chgData name="Jim Quanci" userId="2530cc6a4d7d5e50" providerId="LiveId" clId="{E6BF1F30-73FA-4176-9299-045A3583F2E8}" dt="2024-07-13T15:49:28.165" v="150" actId="14100"/>
          <ac:picMkLst>
            <pc:docMk/>
            <pc:sldMk cId="3184297541" sldId="263"/>
            <ac:picMk id="4" creationId="{DB475422-7D95-3EFD-F317-42126CA78EF8}"/>
          </ac:picMkLst>
        </pc:picChg>
        <pc:picChg chg="add mod">
          <ac:chgData name="Jim Quanci" userId="2530cc6a4d7d5e50" providerId="LiveId" clId="{E6BF1F30-73FA-4176-9299-045A3583F2E8}" dt="2024-07-13T16:18:13.217" v="260" actId="1076"/>
          <ac:picMkLst>
            <pc:docMk/>
            <pc:sldMk cId="3184297541" sldId="263"/>
            <ac:picMk id="6" creationId="{6574E164-02BD-CAA8-0D78-802E0BE72146}"/>
          </ac:picMkLst>
        </pc:picChg>
        <pc:picChg chg="add del mod modCrop">
          <ac:chgData name="Jim Quanci" userId="2530cc6a4d7d5e50" providerId="LiveId" clId="{E6BF1F30-73FA-4176-9299-045A3583F2E8}" dt="2024-07-13T15:59:26.868" v="221" actId="478"/>
          <ac:picMkLst>
            <pc:docMk/>
            <pc:sldMk cId="3184297541" sldId="263"/>
            <ac:picMk id="9" creationId="{F0423183-11A7-B1E7-C186-15626F78C96C}"/>
          </ac:picMkLst>
        </pc:picChg>
        <pc:picChg chg="add del">
          <ac:chgData name="Jim Quanci" userId="2530cc6a4d7d5e50" providerId="LiveId" clId="{E6BF1F30-73FA-4176-9299-045A3583F2E8}" dt="2024-07-13T15:56:43.910" v="213" actId="478"/>
          <ac:picMkLst>
            <pc:docMk/>
            <pc:sldMk cId="3184297541" sldId="263"/>
            <ac:picMk id="12" creationId="{779CF671-811E-2C50-1B43-66886D15503E}"/>
          </ac:picMkLst>
        </pc:picChg>
        <pc:picChg chg="add mod ord">
          <ac:chgData name="Jim Quanci" userId="2530cc6a4d7d5e50" providerId="LiveId" clId="{E6BF1F30-73FA-4176-9299-045A3583F2E8}" dt="2024-07-13T16:18:17.944" v="262" actId="14100"/>
          <ac:picMkLst>
            <pc:docMk/>
            <pc:sldMk cId="3184297541" sldId="263"/>
            <ac:picMk id="14" creationId="{A03C2CD9-B95E-56AB-7097-962D7D5FB466}"/>
          </ac:picMkLst>
        </pc:picChg>
      </pc:sldChg>
      <pc:sldChg chg="del">
        <pc:chgData name="Jim Quanci" userId="2530cc6a4d7d5e50" providerId="LiveId" clId="{E6BF1F30-73FA-4176-9299-045A3583F2E8}" dt="2024-07-13T16:00:39.242" v="227" actId="47"/>
        <pc:sldMkLst>
          <pc:docMk/>
          <pc:sldMk cId="4029467989" sldId="264"/>
        </pc:sldMkLst>
      </pc:sldChg>
      <pc:sldChg chg="addSp modSp mod ord">
        <pc:chgData name="Jim Quanci" userId="2530cc6a4d7d5e50" providerId="LiveId" clId="{E6BF1F30-73FA-4176-9299-045A3583F2E8}" dt="2024-07-13T16:16:49.028" v="254" actId="1076"/>
        <pc:sldMkLst>
          <pc:docMk/>
          <pc:sldMk cId="4111943665" sldId="265"/>
        </pc:sldMkLst>
        <pc:spChg chg="mod">
          <ac:chgData name="Jim Quanci" userId="2530cc6a4d7d5e50" providerId="LiveId" clId="{E6BF1F30-73FA-4176-9299-045A3583F2E8}" dt="2024-07-13T16:16:49.028" v="254" actId="1076"/>
          <ac:spMkLst>
            <pc:docMk/>
            <pc:sldMk cId="4111943665" sldId="265"/>
            <ac:spMk id="2" creationId="{E3F1B629-C7F5-C582-C317-450406780DBB}"/>
          </ac:spMkLst>
        </pc:spChg>
        <pc:picChg chg="add mod ord">
          <ac:chgData name="Jim Quanci" userId="2530cc6a4d7d5e50" providerId="LiveId" clId="{E6BF1F30-73FA-4176-9299-045A3583F2E8}" dt="2024-07-13T16:16:45.090" v="253" actId="167"/>
          <ac:picMkLst>
            <pc:docMk/>
            <pc:sldMk cId="4111943665" sldId="265"/>
            <ac:picMk id="4" creationId="{77F1EFBA-ECB3-3303-54EC-25AADAEF7C0F}"/>
          </ac:picMkLst>
        </pc:picChg>
      </pc:sldChg>
      <pc:sldChg chg="modSp mod">
        <pc:chgData name="Jim Quanci" userId="2530cc6a4d7d5e50" providerId="LiveId" clId="{E6BF1F30-73FA-4176-9299-045A3583F2E8}" dt="2024-07-13T15:56:55.971" v="220" actId="1076"/>
        <pc:sldMkLst>
          <pc:docMk/>
          <pc:sldMk cId="3239116473" sldId="266"/>
        </pc:sldMkLst>
        <pc:spChg chg="mod">
          <ac:chgData name="Jim Quanci" userId="2530cc6a4d7d5e50" providerId="LiveId" clId="{E6BF1F30-73FA-4176-9299-045A3583F2E8}" dt="2024-07-13T15:56:55.971" v="220" actId="1076"/>
          <ac:spMkLst>
            <pc:docMk/>
            <pc:sldMk cId="3239116473" sldId="266"/>
            <ac:spMk id="2" creationId="{A81D900D-810B-DC03-39AB-34BD03057E22}"/>
          </ac:spMkLst>
        </pc:spChg>
      </pc:sldChg>
      <pc:sldChg chg="addSp delSp modSp mod">
        <pc:chgData name="Jim Quanci" userId="2530cc6a4d7d5e50" providerId="LiveId" clId="{E6BF1F30-73FA-4176-9299-045A3583F2E8}" dt="2024-07-13T15:29:01.104" v="64" actId="1076"/>
        <pc:sldMkLst>
          <pc:docMk/>
          <pc:sldMk cId="1511428783" sldId="267"/>
        </pc:sldMkLst>
        <pc:spChg chg="mod">
          <ac:chgData name="Jim Quanci" userId="2530cc6a4d7d5e50" providerId="LiveId" clId="{E6BF1F30-73FA-4176-9299-045A3583F2E8}" dt="2024-07-13T15:29:01.104" v="64" actId="1076"/>
          <ac:spMkLst>
            <pc:docMk/>
            <pc:sldMk cId="1511428783" sldId="267"/>
            <ac:spMk id="2" creationId="{B30DD525-E428-BBED-BE4B-78C72359023B}"/>
          </ac:spMkLst>
        </pc:spChg>
        <pc:picChg chg="add del mod">
          <ac:chgData name="Jim Quanci" userId="2530cc6a4d7d5e50" providerId="LiveId" clId="{E6BF1F30-73FA-4176-9299-045A3583F2E8}" dt="2024-07-13T15:23:12.202" v="4" actId="478"/>
          <ac:picMkLst>
            <pc:docMk/>
            <pc:sldMk cId="1511428783" sldId="267"/>
            <ac:picMk id="4" creationId="{100A2EFE-A33D-0D20-CEEE-AE1E5B8E8F6F}"/>
          </ac:picMkLst>
        </pc:picChg>
        <pc:picChg chg="add mod ord">
          <ac:chgData name="Jim Quanci" userId="2530cc6a4d7d5e50" providerId="LiveId" clId="{E6BF1F30-73FA-4176-9299-045A3583F2E8}" dt="2024-07-13T15:28:52.377" v="63" actId="1076"/>
          <ac:picMkLst>
            <pc:docMk/>
            <pc:sldMk cId="1511428783" sldId="267"/>
            <ac:picMk id="6" creationId="{AC0AB056-E3E5-19D5-5EBF-5C98AEA66B6C}"/>
          </ac:picMkLst>
        </pc:picChg>
      </pc:sldChg>
      <pc:sldChg chg="del">
        <pc:chgData name="Jim Quanci" userId="2530cc6a4d7d5e50" providerId="LiveId" clId="{E6BF1F30-73FA-4176-9299-045A3583F2E8}" dt="2024-07-13T15:24:27.334" v="11" actId="47"/>
        <pc:sldMkLst>
          <pc:docMk/>
          <pc:sldMk cId="1369334940" sldId="268"/>
        </pc:sldMkLst>
      </pc:sldChg>
      <pc:sldChg chg="addSp modSp mod">
        <pc:chgData name="Jim Quanci" userId="2530cc6a4d7d5e50" providerId="LiveId" clId="{E6BF1F30-73FA-4176-9299-045A3583F2E8}" dt="2024-07-13T15:29:48.812" v="71" actId="1076"/>
        <pc:sldMkLst>
          <pc:docMk/>
          <pc:sldMk cId="350853774" sldId="269"/>
        </pc:sldMkLst>
        <pc:spChg chg="mod">
          <ac:chgData name="Jim Quanci" userId="2530cc6a4d7d5e50" providerId="LiveId" clId="{E6BF1F30-73FA-4176-9299-045A3583F2E8}" dt="2024-07-13T15:29:48.812" v="71" actId="1076"/>
          <ac:spMkLst>
            <pc:docMk/>
            <pc:sldMk cId="350853774" sldId="269"/>
            <ac:spMk id="2" creationId="{B30DD525-E428-BBED-BE4B-78C72359023B}"/>
          </ac:spMkLst>
        </pc:spChg>
        <pc:picChg chg="add mod ord">
          <ac:chgData name="Jim Quanci" userId="2530cc6a4d7d5e50" providerId="LiveId" clId="{E6BF1F30-73FA-4176-9299-045A3583F2E8}" dt="2024-07-13T15:29:40.313" v="69" actId="167"/>
          <ac:picMkLst>
            <pc:docMk/>
            <pc:sldMk cId="350853774" sldId="269"/>
            <ac:picMk id="4" creationId="{E21A8BD4-C1CD-24D6-3F83-9AD90AF87742}"/>
          </ac:picMkLst>
        </pc:picChg>
      </pc:sldChg>
      <pc:sldChg chg="del">
        <pc:chgData name="Jim Quanci" userId="2530cc6a4d7d5e50" providerId="LiveId" clId="{E6BF1F30-73FA-4176-9299-045A3583F2E8}" dt="2024-07-13T15:25:27.198" v="15" actId="47"/>
        <pc:sldMkLst>
          <pc:docMk/>
          <pc:sldMk cId="1438537066" sldId="270"/>
        </pc:sldMkLst>
      </pc:sldChg>
      <pc:sldChg chg="addSp delSp modSp mod">
        <pc:chgData name="Jim Quanci" userId="2530cc6a4d7d5e50" providerId="LiveId" clId="{E6BF1F30-73FA-4176-9299-045A3583F2E8}" dt="2024-07-13T15:30:03.554" v="74" actId="1076"/>
        <pc:sldMkLst>
          <pc:docMk/>
          <pc:sldMk cId="3268507147" sldId="271"/>
        </pc:sldMkLst>
        <pc:spChg chg="mod">
          <ac:chgData name="Jim Quanci" userId="2530cc6a4d7d5e50" providerId="LiveId" clId="{E6BF1F30-73FA-4176-9299-045A3583F2E8}" dt="2024-07-13T15:30:03.554" v="74" actId="1076"/>
          <ac:spMkLst>
            <pc:docMk/>
            <pc:sldMk cId="3268507147" sldId="271"/>
            <ac:spMk id="2" creationId="{B30DD525-E428-BBED-BE4B-78C72359023B}"/>
          </ac:spMkLst>
        </pc:spChg>
        <pc:picChg chg="add del mod">
          <ac:chgData name="Jim Quanci" userId="2530cc6a4d7d5e50" providerId="LiveId" clId="{E6BF1F30-73FA-4176-9299-045A3583F2E8}" dt="2024-07-13T15:26:10.484" v="38" actId="478"/>
          <ac:picMkLst>
            <pc:docMk/>
            <pc:sldMk cId="3268507147" sldId="271"/>
            <ac:picMk id="4" creationId="{43BF75FD-1835-9033-A93D-E8B052B19C90}"/>
          </ac:picMkLst>
        </pc:picChg>
        <pc:picChg chg="add mod ord">
          <ac:chgData name="Jim Quanci" userId="2530cc6a4d7d5e50" providerId="LiveId" clId="{E6BF1F30-73FA-4176-9299-045A3583F2E8}" dt="2024-07-13T15:29:55.721" v="72" actId="167"/>
          <ac:picMkLst>
            <pc:docMk/>
            <pc:sldMk cId="3268507147" sldId="271"/>
            <ac:picMk id="6" creationId="{9986D5EE-A87A-8635-4002-DC9590959AD1}"/>
          </ac:picMkLst>
        </pc:picChg>
      </pc:sldChg>
      <pc:sldChg chg="addSp delSp modSp mod ord">
        <pc:chgData name="Jim Quanci" userId="2530cc6a4d7d5e50" providerId="LiveId" clId="{E6BF1F30-73FA-4176-9299-045A3583F2E8}" dt="2024-07-13T15:41:03.099" v="124" actId="167"/>
        <pc:sldMkLst>
          <pc:docMk/>
          <pc:sldMk cId="2926433104" sldId="272"/>
        </pc:sldMkLst>
        <pc:spChg chg="mod">
          <ac:chgData name="Jim Quanci" userId="2530cc6a4d7d5e50" providerId="LiveId" clId="{E6BF1F30-73FA-4176-9299-045A3583F2E8}" dt="2024-07-13T15:30:26.141" v="77" actId="1076"/>
          <ac:spMkLst>
            <pc:docMk/>
            <pc:sldMk cId="2926433104" sldId="272"/>
            <ac:spMk id="2" creationId="{B30DD525-E428-BBED-BE4B-78C72359023B}"/>
          </ac:spMkLst>
        </pc:spChg>
        <pc:picChg chg="add del mod ord">
          <ac:chgData name="Jim Quanci" userId="2530cc6a4d7d5e50" providerId="LiveId" clId="{E6BF1F30-73FA-4176-9299-045A3583F2E8}" dt="2024-07-13T15:40:53.625" v="121" actId="478"/>
          <ac:picMkLst>
            <pc:docMk/>
            <pc:sldMk cId="2926433104" sldId="272"/>
            <ac:picMk id="4" creationId="{D49143F7-486E-B27F-2780-13D73BE8D872}"/>
          </ac:picMkLst>
        </pc:picChg>
        <pc:picChg chg="add mod ord">
          <ac:chgData name="Jim Quanci" userId="2530cc6a4d7d5e50" providerId="LiveId" clId="{E6BF1F30-73FA-4176-9299-045A3583F2E8}" dt="2024-07-13T15:41:03.099" v="124" actId="167"/>
          <ac:picMkLst>
            <pc:docMk/>
            <pc:sldMk cId="2926433104" sldId="272"/>
            <ac:picMk id="6" creationId="{27C11ACA-77D2-DBC8-6068-75CA4CC02B06}"/>
          </ac:picMkLst>
        </pc:picChg>
      </pc:sldChg>
      <pc:sldChg chg="addSp modSp mod">
        <pc:chgData name="Jim Quanci" userId="2530cc6a4d7d5e50" providerId="LiveId" clId="{E6BF1F30-73FA-4176-9299-045A3583F2E8}" dt="2024-07-13T15:31:47.310" v="110" actId="167"/>
        <pc:sldMkLst>
          <pc:docMk/>
          <pc:sldMk cId="2265971723" sldId="273"/>
        </pc:sldMkLst>
        <pc:spChg chg="mod">
          <ac:chgData name="Jim Quanci" userId="2530cc6a4d7d5e50" providerId="LiveId" clId="{E6BF1F30-73FA-4176-9299-045A3583F2E8}" dt="2024-07-13T15:30:49.370" v="97" actId="207"/>
          <ac:spMkLst>
            <pc:docMk/>
            <pc:sldMk cId="2265971723" sldId="273"/>
            <ac:spMk id="2" creationId="{B30DD525-E428-BBED-BE4B-78C72359023B}"/>
          </ac:spMkLst>
        </pc:spChg>
        <pc:picChg chg="add mod ord">
          <ac:chgData name="Jim Quanci" userId="2530cc6a4d7d5e50" providerId="LiveId" clId="{E6BF1F30-73FA-4176-9299-045A3583F2E8}" dt="2024-07-13T15:31:47.310" v="110" actId="167"/>
          <ac:picMkLst>
            <pc:docMk/>
            <pc:sldMk cId="2265971723" sldId="273"/>
            <ac:picMk id="4" creationId="{706DB993-6C0B-CDE0-B2DA-83D2A5486DB9}"/>
          </ac:picMkLst>
        </pc:picChg>
      </pc:sldChg>
      <pc:sldChg chg="addSp modSp mod">
        <pc:chgData name="Jim Quanci" userId="2530cc6a4d7d5e50" providerId="LiveId" clId="{E6BF1F30-73FA-4176-9299-045A3583F2E8}" dt="2024-07-13T15:45:17.499" v="135" actId="1076"/>
        <pc:sldMkLst>
          <pc:docMk/>
          <pc:sldMk cId="1067278061" sldId="275"/>
        </pc:sldMkLst>
        <pc:spChg chg="mod">
          <ac:chgData name="Jim Quanci" userId="2530cc6a4d7d5e50" providerId="LiveId" clId="{E6BF1F30-73FA-4176-9299-045A3583F2E8}" dt="2024-07-13T15:45:17.499" v="135" actId="1076"/>
          <ac:spMkLst>
            <pc:docMk/>
            <pc:sldMk cId="1067278061" sldId="275"/>
            <ac:spMk id="2" creationId="{B30DD525-E428-BBED-BE4B-78C72359023B}"/>
          </ac:spMkLst>
        </pc:spChg>
        <pc:picChg chg="add mod ord">
          <ac:chgData name="Jim Quanci" userId="2530cc6a4d7d5e50" providerId="LiveId" clId="{E6BF1F30-73FA-4176-9299-045A3583F2E8}" dt="2024-07-13T15:45:04.112" v="128" actId="167"/>
          <ac:picMkLst>
            <pc:docMk/>
            <pc:sldMk cId="1067278061" sldId="275"/>
            <ac:picMk id="4" creationId="{C4741E04-AE43-9301-23B9-8A8A2E0B60CE}"/>
          </ac:picMkLst>
        </pc:picChg>
      </pc:sldChg>
      <pc:sldChg chg="modSp add mod">
        <pc:chgData name="Jim Quanci" userId="2530cc6a4d7d5e50" providerId="LiveId" clId="{E6BF1F30-73FA-4176-9299-045A3583F2E8}" dt="2024-07-13T15:29:29.295" v="68" actId="1076"/>
        <pc:sldMkLst>
          <pc:docMk/>
          <pc:sldMk cId="3270758784" sldId="276"/>
        </pc:sldMkLst>
        <pc:spChg chg="mod">
          <ac:chgData name="Jim Quanci" userId="2530cc6a4d7d5e50" providerId="LiveId" clId="{E6BF1F30-73FA-4176-9299-045A3583F2E8}" dt="2024-07-13T15:29:29.295" v="68" actId="1076"/>
          <ac:spMkLst>
            <pc:docMk/>
            <pc:sldMk cId="3270758784" sldId="276"/>
            <ac:spMk id="2" creationId="{B30DD525-E428-BBED-BE4B-78C72359023B}"/>
          </ac:spMkLst>
        </pc:spChg>
        <pc:picChg chg="mod ord">
          <ac:chgData name="Jim Quanci" userId="2530cc6a4d7d5e50" providerId="LiveId" clId="{E6BF1F30-73FA-4176-9299-045A3583F2E8}" dt="2024-07-13T15:29:22.462" v="66" actId="1076"/>
          <ac:picMkLst>
            <pc:docMk/>
            <pc:sldMk cId="3270758784" sldId="276"/>
            <ac:picMk id="4" creationId="{100A2EFE-A33D-0D20-CEEE-AE1E5B8E8F6F}"/>
          </ac:picMkLst>
        </pc:picChg>
      </pc:sldChg>
      <pc:sldChg chg="addSp modSp add mod">
        <pc:chgData name="Jim Quanci" userId="2530cc6a4d7d5e50" providerId="LiveId" clId="{E6BF1F30-73FA-4176-9299-045A3583F2E8}" dt="2024-07-13T15:32:39.739" v="115" actId="167"/>
        <pc:sldMkLst>
          <pc:docMk/>
          <pc:sldMk cId="1127755364" sldId="277"/>
        </pc:sldMkLst>
        <pc:spChg chg="mod">
          <ac:chgData name="Jim Quanci" userId="2530cc6a4d7d5e50" providerId="LiveId" clId="{E6BF1F30-73FA-4176-9299-045A3583F2E8}" dt="2024-07-13T15:31:07.674" v="106" actId="6549"/>
          <ac:spMkLst>
            <pc:docMk/>
            <pc:sldMk cId="1127755364" sldId="277"/>
            <ac:spMk id="2" creationId="{B30DD525-E428-BBED-BE4B-78C72359023B}"/>
          </ac:spMkLst>
        </pc:spChg>
        <pc:picChg chg="add mod ord">
          <ac:chgData name="Jim Quanci" userId="2530cc6a4d7d5e50" providerId="LiveId" clId="{E6BF1F30-73FA-4176-9299-045A3583F2E8}" dt="2024-07-13T15:32:39.739" v="115" actId="167"/>
          <ac:picMkLst>
            <pc:docMk/>
            <pc:sldMk cId="1127755364" sldId="277"/>
            <ac:picMk id="4" creationId="{228080D7-B3F7-EA9B-E6EB-05659AC22DD0}"/>
          </ac:picMkLst>
        </pc:picChg>
      </pc:sldChg>
      <pc:sldChg chg="delSp add mod">
        <pc:chgData name="Jim Quanci" userId="2530cc6a4d7d5e50" providerId="LiveId" clId="{E6BF1F30-73FA-4176-9299-045A3583F2E8}" dt="2024-07-13T15:40:16.707" v="118" actId="478"/>
        <pc:sldMkLst>
          <pc:docMk/>
          <pc:sldMk cId="2898844069" sldId="278"/>
        </pc:sldMkLst>
        <pc:picChg chg="del">
          <ac:chgData name="Jim Quanci" userId="2530cc6a4d7d5e50" providerId="LiveId" clId="{E6BF1F30-73FA-4176-9299-045A3583F2E8}" dt="2024-07-13T15:40:16.707" v="118" actId="478"/>
          <ac:picMkLst>
            <pc:docMk/>
            <pc:sldMk cId="2898844069" sldId="278"/>
            <ac:picMk id="6" creationId="{27C11ACA-77D2-DBC8-6068-75CA4CC02B06}"/>
          </ac:picMkLst>
        </pc:picChg>
      </pc:sldChg>
      <pc:sldChg chg="delSp modSp add mod">
        <pc:chgData name="Jim Quanci" userId="2530cc6a4d7d5e50" providerId="LiveId" clId="{E6BF1F30-73FA-4176-9299-045A3583F2E8}" dt="2024-07-13T15:56:38.837" v="212" actId="1076"/>
        <pc:sldMkLst>
          <pc:docMk/>
          <pc:sldMk cId="1857418356" sldId="279"/>
        </pc:sldMkLst>
        <pc:spChg chg="del">
          <ac:chgData name="Jim Quanci" userId="2530cc6a4d7d5e50" providerId="LiveId" clId="{E6BF1F30-73FA-4176-9299-045A3583F2E8}" dt="2024-07-13T15:56:25.386" v="208" actId="478"/>
          <ac:spMkLst>
            <pc:docMk/>
            <pc:sldMk cId="1857418356" sldId="279"/>
            <ac:spMk id="2" creationId="{A81D900D-810B-DC03-39AB-34BD03057E22}"/>
          </ac:spMkLst>
        </pc:spChg>
        <pc:spChg chg="mod">
          <ac:chgData name="Jim Quanci" userId="2530cc6a4d7d5e50" providerId="LiveId" clId="{E6BF1F30-73FA-4176-9299-045A3583F2E8}" dt="2024-07-13T15:56:38.837" v="212" actId="1076"/>
          <ac:spMkLst>
            <pc:docMk/>
            <pc:sldMk cId="1857418356" sldId="279"/>
            <ac:spMk id="7" creationId="{B908C529-3612-77FE-72E6-ED7324ED7A0E}"/>
          </ac:spMkLst>
        </pc:spChg>
        <pc:spChg chg="del">
          <ac:chgData name="Jim Quanci" userId="2530cc6a4d7d5e50" providerId="LiveId" clId="{E6BF1F30-73FA-4176-9299-045A3583F2E8}" dt="2024-07-13T15:56:25.386" v="208" actId="478"/>
          <ac:spMkLst>
            <pc:docMk/>
            <pc:sldMk cId="1857418356" sldId="279"/>
            <ac:spMk id="10" creationId="{85F8354E-32AD-E91C-996E-8CD91461D7A9}"/>
          </ac:spMkLst>
        </pc:spChg>
        <pc:picChg chg="del">
          <ac:chgData name="Jim Quanci" userId="2530cc6a4d7d5e50" providerId="LiveId" clId="{E6BF1F30-73FA-4176-9299-045A3583F2E8}" dt="2024-07-13T15:56:09.710" v="190" actId="478"/>
          <ac:picMkLst>
            <pc:docMk/>
            <pc:sldMk cId="1857418356" sldId="279"/>
            <ac:picMk id="4" creationId="{DB475422-7D95-3EFD-F317-42126CA78EF8}"/>
          </ac:picMkLst>
        </pc:picChg>
        <pc:picChg chg="del">
          <ac:chgData name="Jim Quanci" userId="2530cc6a4d7d5e50" providerId="LiveId" clId="{E6BF1F30-73FA-4176-9299-045A3583F2E8}" dt="2024-07-13T15:56:10.990" v="191" actId="478"/>
          <ac:picMkLst>
            <pc:docMk/>
            <pc:sldMk cId="1857418356" sldId="279"/>
            <ac:picMk id="6" creationId="{6574E164-02BD-CAA8-0D78-802E0BE72146}"/>
          </ac:picMkLst>
        </pc:picChg>
        <pc:picChg chg="del">
          <ac:chgData name="Jim Quanci" userId="2530cc6a4d7d5e50" providerId="LiveId" clId="{E6BF1F30-73FA-4176-9299-045A3583F2E8}" dt="2024-07-13T15:56:12.248" v="192" actId="478"/>
          <ac:picMkLst>
            <pc:docMk/>
            <pc:sldMk cId="1857418356" sldId="279"/>
            <ac:picMk id="9" creationId="{F0423183-11A7-B1E7-C186-15626F78C96C}"/>
          </ac:picMkLst>
        </pc:picChg>
        <pc:picChg chg="mod ord">
          <ac:chgData name="Jim Quanci" userId="2530cc6a4d7d5e50" providerId="LiveId" clId="{E6BF1F30-73FA-4176-9299-045A3583F2E8}" dt="2024-07-13T15:56:34.954" v="211" actId="167"/>
          <ac:picMkLst>
            <pc:docMk/>
            <pc:sldMk cId="1857418356" sldId="279"/>
            <ac:picMk id="12" creationId="{779CF671-811E-2C50-1B43-66886D15503E}"/>
          </ac:picMkLst>
        </pc:picChg>
      </pc:sldChg>
      <pc:sldChg chg="add">
        <pc:chgData name="Jim Quanci" userId="2530cc6a4d7d5e50" providerId="LiveId" clId="{E6BF1F30-73FA-4176-9299-045A3583F2E8}" dt="2024-07-13T16:20:05.305" v="264"/>
        <pc:sldMkLst>
          <pc:docMk/>
          <pc:sldMk cId="4236905654" sldId="280"/>
        </pc:sldMkLst>
      </pc:sldChg>
      <pc:sldChg chg="add">
        <pc:chgData name="Jim Quanci" userId="2530cc6a4d7d5e50" providerId="LiveId" clId="{E6BF1F30-73FA-4176-9299-045A3583F2E8}" dt="2024-07-13T16:20:14.614" v="265"/>
        <pc:sldMkLst>
          <pc:docMk/>
          <pc:sldMk cId="1709549226" sldId="28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3EBE535-350D-42FB-947B-63259A1FC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824" y="-22525"/>
            <a:ext cx="49434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4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close up of a number&#10;&#10;Description automatically generated">
            <a:extLst>
              <a:ext uri="{FF2B5EF4-FFF2-40B4-BE49-F238E27FC236}">
                <a16:creationId xmlns:a16="http://schemas.microsoft.com/office/drawing/2014/main" id="{53BE5220-5673-6BC4-05A2-D9424A825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2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number&#10;&#10;Description automatically generated">
            <a:extLst>
              <a:ext uri="{FF2B5EF4-FFF2-40B4-BE49-F238E27FC236}">
                <a16:creationId xmlns:a16="http://schemas.microsoft.com/office/drawing/2014/main" id="{DF4EFFB5-DF90-695D-1747-A005BFBC2F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63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7" name="Picture 6" descr="A close up of a number&#10;&#10;Description automatically generated">
            <a:extLst>
              <a:ext uri="{FF2B5EF4-FFF2-40B4-BE49-F238E27FC236}">
                <a16:creationId xmlns:a16="http://schemas.microsoft.com/office/drawing/2014/main" id="{91D90047-962D-F04C-B3B2-7E0C3CA9A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83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number&#10;&#10;Description automatically generated">
            <a:extLst>
              <a:ext uri="{FF2B5EF4-FFF2-40B4-BE49-F238E27FC236}">
                <a16:creationId xmlns:a16="http://schemas.microsoft.com/office/drawing/2014/main" id="{CDD29ED1-48DF-4B83-66FA-EC72DE9C0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53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pic>
        <p:nvPicPr>
          <p:cNvPr id="7" name="Picture 6" descr="A close up of a number&#10;&#10;Description automatically generated">
            <a:extLst>
              <a:ext uri="{FF2B5EF4-FFF2-40B4-BE49-F238E27FC236}">
                <a16:creationId xmlns:a16="http://schemas.microsoft.com/office/drawing/2014/main" id="{C9FD41B9-94C2-0406-205A-1F4BBCD69A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3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close up of a number&#10;&#10;Description automatically generated">
            <a:extLst>
              <a:ext uri="{FF2B5EF4-FFF2-40B4-BE49-F238E27FC236}">
                <a16:creationId xmlns:a16="http://schemas.microsoft.com/office/drawing/2014/main" id="{4562729C-193E-1A52-993C-902CF3CFA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40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number&#10;&#10;Description automatically generated">
            <a:extLst>
              <a:ext uri="{FF2B5EF4-FFF2-40B4-BE49-F238E27FC236}">
                <a16:creationId xmlns:a16="http://schemas.microsoft.com/office/drawing/2014/main" id="{DFDC048F-D843-A89A-30D7-04F7A10CF7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70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number&#10;&#10;Description automatically generated">
            <a:extLst>
              <a:ext uri="{FF2B5EF4-FFF2-40B4-BE49-F238E27FC236}">
                <a16:creationId xmlns:a16="http://schemas.microsoft.com/office/drawing/2014/main" id="{3B259956-3560-8952-1A1C-72DDB72238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number&#10;&#10;Description automatically generated">
            <a:extLst>
              <a:ext uri="{FF2B5EF4-FFF2-40B4-BE49-F238E27FC236}">
                <a16:creationId xmlns:a16="http://schemas.microsoft.com/office/drawing/2014/main" id="{72EC6F4F-E653-41EB-5A0C-BF9358BEAD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5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number&#10;&#10;Description automatically generated">
            <a:extLst>
              <a:ext uri="{FF2B5EF4-FFF2-40B4-BE49-F238E27FC236}">
                <a16:creationId xmlns:a16="http://schemas.microsoft.com/office/drawing/2014/main" id="{553AC867-5E59-5896-930B-E815F3598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9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number&#10;&#10;Description automatically generated">
            <a:extLst>
              <a:ext uri="{FF2B5EF4-FFF2-40B4-BE49-F238E27FC236}">
                <a16:creationId xmlns:a16="http://schemas.microsoft.com/office/drawing/2014/main" id="{B496AD3D-EA7F-DB65-C80C-3D8FC29C6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1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number&#10;&#10;Description automatically generated">
            <a:extLst>
              <a:ext uri="{FF2B5EF4-FFF2-40B4-BE49-F238E27FC236}">
                <a16:creationId xmlns:a16="http://schemas.microsoft.com/office/drawing/2014/main" id="{81A65558-0AD7-432E-39DE-F6C212D4C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0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number&#10;&#10;Description automatically generated">
            <a:extLst>
              <a:ext uri="{FF2B5EF4-FFF2-40B4-BE49-F238E27FC236}">
                <a16:creationId xmlns:a16="http://schemas.microsoft.com/office/drawing/2014/main" id="{ACF8AB73-CB3B-7DA7-145C-FEA3397637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number&#10;&#10;Description automatically generated">
            <a:extLst>
              <a:ext uri="{FF2B5EF4-FFF2-40B4-BE49-F238E27FC236}">
                <a16:creationId xmlns:a16="http://schemas.microsoft.com/office/drawing/2014/main" id="{7EE7EBED-2602-0F8D-5316-52655DC49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9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number&#10;&#10;Description automatically generated">
            <a:extLst>
              <a:ext uri="{FF2B5EF4-FFF2-40B4-BE49-F238E27FC236}">
                <a16:creationId xmlns:a16="http://schemas.microsoft.com/office/drawing/2014/main" id="{E4CDCCBA-6835-177E-35EC-32ED4E292C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3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close up of a number&#10;&#10;Description automatically generated">
            <a:extLst>
              <a:ext uri="{FF2B5EF4-FFF2-40B4-BE49-F238E27FC236}">
                <a16:creationId xmlns:a16="http://schemas.microsoft.com/office/drawing/2014/main" id="{1C1D672B-7155-4382-B0C1-2733866FD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39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DBDDF98-C922-483F-97E9-3E76B0201B42}" type="datetimeFigureOut">
              <a:rPr lang="en-US" smtClean="0"/>
              <a:pPr/>
              <a:t>7/13/2024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number">
            <a:extLst>
              <a:ext uri="{FF2B5EF4-FFF2-40B4-BE49-F238E27FC236}">
                <a16:creationId xmlns:a16="http://schemas.microsoft.com/office/drawing/2014/main" id="{EC8C17FB-92E1-CEFD-87DB-2592DFF4C99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72" y="-18287"/>
            <a:ext cx="3220528" cy="10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40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B5E781-8EC1-EC25-9D09-40BA85BE42D9}"/>
              </a:ext>
            </a:extLst>
          </p:cNvPr>
          <p:cNvSpPr txBox="1"/>
          <p:nvPr/>
        </p:nvSpPr>
        <p:spPr>
          <a:xfrm>
            <a:off x="683865" y="1696961"/>
            <a:ext cx="5537093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Medical Review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Mary P. Lovely, PhD RN</a:t>
            </a:r>
          </a:p>
          <a:p>
            <a:r>
              <a:rPr lang="en-US" sz="3200" dirty="0"/>
              <a:t>Medical Liaison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D9F6BF-5605-44CF-4D7B-B98B17590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86" y="2791085"/>
            <a:ext cx="2356213" cy="23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0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79CF671-811E-2C50-1B43-66886D155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" y="0"/>
            <a:ext cx="6985000" cy="68761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08C529-3612-77FE-72E6-ED7324ED7A0E}"/>
              </a:ext>
            </a:extLst>
          </p:cNvPr>
          <p:cNvSpPr txBox="1"/>
          <p:nvPr/>
        </p:nvSpPr>
        <p:spPr>
          <a:xfrm>
            <a:off x="6976533" y="1943499"/>
            <a:ext cx="1535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SailFlow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Wednesday</a:t>
            </a:r>
          </a:p>
        </p:txBody>
      </p:sp>
    </p:spTree>
    <p:extLst>
      <p:ext uri="{BB962C8B-B14F-4D97-AF65-F5344CB8AC3E}">
        <p14:creationId xmlns:p14="http://schemas.microsoft.com/office/powerpoint/2010/main" val="1857418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0AB056-E3E5-19D5-5EBF-5C98AEA66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479" y="-6202"/>
            <a:ext cx="11077092" cy="68642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0DD525-E428-BBED-BE4B-78C72359023B}"/>
              </a:ext>
            </a:extLst>
          </p:cNvPr>
          <p:cNvSpPr txBox="1"/>
          <p:nvPr/>
        </p:nvSpPr>
        <p:spPr>
          <a:xfrm>
            <a:off x="3759199" y="-6202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ECMWF 15th</a:t>
            </a:r>
          </a:p>
        </p:txBody>
      </p:sp>
    </p:spTree>
    <p:extLst>
      <p:ext uri="{BB962C8B-B14F-4D97-AF65-F5344CB8AC3E}">
        <p14:creationId xmlns:p14="http://schemas.microsoft.com/office/powerpoint/2010/main" val="1511428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0A2EFE-A33D-0D20-CEEE-AE1E5B8E8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1581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0DD525-E428-BBED-BE4B-78C72359023B}"/>
              </a:ext>
            </a:extLst>
          </p:cNvPr>
          <p:cNvSpPr txBox="1"/>
          <p:nvPr/>
        </p:nvSpPr>
        <p:spPr>
          <a:xfrm>
            <a:off x="4165600" y="143933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ECMWF 15th</a:t>
            </a:r>
          </a:p>
        </p:txBody>
      </p:sp>
    </p:spTree>
    <p:extLst>
      <p:ext uri="{BB962C8B-B14F-4D97-AF65-F5344CB8AC3E}">
        <p14:creationId xmlns:p14="http://schemas.microsoft.com/office/powerpoint/2010/main" val="327075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1A8BD4-C1CD-24D6-3F83-9AD90AF87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8550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0DD525-E428-BBED-BE4B-78C72359023B}"/>
              </a:ext>
            </a:extLst>
          </p:cNvPr>
          <p:cNvSpPr txBox="1"/>
          <p:nvPr/>
        </p:nvSpPr>
        <p:spPr>
          <a:xfrm>
            <a:off x="4377266" y="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ECMWF 16th</a:t>
            </a:r>
          </a:p>
        </p:txBody>
      </p:sp>
    </p:spTree>
    <p:extLst>
      <p:ext uri="{BB962C8B-B14F-4D97-AF65-F5344CB8AC3E}">
        <p14:creationId xmlns:p14="http://schemas.microsoft.com/office/powerpoint/2010/main" val="35085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986D5EE-A87A-8635-4002-DC959095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79174" cy="7400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0DD525-E428-BBED-BE4B-78C72359023B}"/>
              </a:ext>
            </a:extLst>
          </p:cNvPr>
          <p:cNvSpPr txBox="1"/>
          <p:nvPr/>
        </p:nvSpPr>
        <p:spPr>
          <a:xfrm>
            <a:off x="4008705" y="59267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ECMWF 17th</a:t>
            </a:r>
          </a:p>
        </p:txBody>
      </p:sp>
    </p:spTree>
    <p:extLst>
      <p:ext uri="{BB962C8B-B14F-4D97-AF65-F5344CB8AC3E}">
        <p14:creationId xmlns:p14="http://schemas.microsoft.com/office/powerpoint/2010/main" val="3268507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9143F7-486E-B27F-2780-13D73BE8D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55158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0DD525-E428-BBED-BE4B-78C72359023B}"/>
              </a:ext>
            </a:extLst>
          </p:cNvPr>
          <p:cNvSpPr txBox="1"/>
          <p:nvPr/>
        </p:nvSpPr>
        <p:spPr>
          <a:xfrm>
            <a:off x="4292599" y="10160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ECMWF 18th</a:t>
            </a:r>
          </a:p>
        </p:txBody>
      </p:sp>
    </p:spTree>
    <p:extLst>
      <p:ext uri="{BB962C8B-B14F-4D97-AF65-F5344CB8AC3E}">
        <p14:creationId xmlns:p14="http://schemas.microsoft.com/office/powerpoint/2010/main" val="2898844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C11ACA-77D2-DBC8-6068-75CA4CC02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8246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0DD525-E428-BBED-BE4B-78C72359023B}"/>
              </a:ext>
            </a:extLst>
          </p:cNvPr>
          <p:cNvSpPr txBox="1"/>
          <p:nvPr/>
        </p:nvSpPr>
        <p:spPr>
          <a:xfrm>
            <a:off x="4292599" y="10160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ECMWF 18th</a:t>
            </a:r>
          </a:p>
        </p:txBody>
      </p:sp>
    </p:spTree>
    <p:extLst>
      <p:ext uri="{BB962C8B-B14F-4D97-AF65-F5344CB8AC3E}">
        <p14:creationId xmlns:p14="http://schemas.microsoft.com/office/powerpoint/2010/main" val="2926433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6DB993-6C0B-CDE0-B2DA-83D2A5486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4286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0DD525-E428-BBED-BE4B-78C72359023B}"/>
              </a:ext>
            </a:extLst>
          </p:cNvPr>
          <p:cNvSpPr txBox="1"/>
          <p:nvPr/>
        </p:nvSpPr>
        <p:spPr>
          <a:xfrm>
            <a:off x="4402666" y="5080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ECMWF 19th</a:t>
            </a:r>
          </a:p>
        </p:txBody>
      </p:sp>
    </p:spTree>
    <p:extLst>
      <p:ext uri="{BB962C8B-B14F-4D97-AF65-F5344CB8AC3E}">
        <p14:creationId xmlns:p14="http://schemas.microsoft.com/office/powerpoint/2010/main" val="2265971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8080D7-B3F7-EA9B-E6EB-05659AC22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72991" cy="680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0DD525-E428-BBED-BE4B-78C72359023B}"/>
              </a:ext>
            </a:extLst>
          </p:cNvPr>
          <p:cNvSpPr txBox="1"/>
          <p:nvPr/>
        </p:nvSpPr>
        <p:spPr>
          <a:xfrm>
            <a:off x="4402666" y="50800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ECMWF 20th</a:t>
            </a:r>
          </a:p>
        </p:txBody>
      </p:sp>
    </p:spTree>
    <p:extLst>
      <p:ext uri="{BB962C8B-B14F-4D97-AF65-F5344CB8AC3E}">
        <p14:creationId xmlns:p14="http://schemas.microsoft.com/office/powerpoint/2010/main" val="1127755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41E04-AE43-9301-23B9-8A8A2E0B6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2358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0DD525-E428-BBED-BE4B-78C72359023B}"/>
              </a:ext>
            </a:extLst>
          </p:cNvPr>
          <p:cNvSpPr txBox="1"/>
          <p:nvPr/>
        </p:nvSpPr>
        <p:spPr>
          <a:xfrm>
            <a:off x="3901105" y="63526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500 mb 15th</a:t>
            </a:r>
          </a:p>
        </p:txBody>
      </p:sp>
    </p:spTree>
    <p:extLst>
      <p:ext uri="{BB962C8B-B14F-4D97-AF65-F5344CB8AC3E}">
        <p14:creationId xmlns:p14="http://schemas.microsoft.com/office/powerpoint/2010/main" val="106727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B5E781-8EC1-EC25-9D09-40BA85BE42D9}"/>
              </a:ext>
            </a:extLst>
          </p:cNvPr>
          <p:cNvSpPr txBox="1"/>
          <p:nvPr/>
        </p:nvSpPr>
        <p:spPr>
          <a:xfrm>
            <a:off x="561702" y="1888550"/>
            <a:ext cx="112558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 on 1 with EVERY crew member to review their health and meds (no surprises… Skipper with a crew member too!)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Sign of illness? Call George Washington EARLY (don’t wait)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Medical Kit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Check its there and complete (</a:t>
            </a:r>
            <a:r>
              <a:rPr lang="en-US" sz="2400" dirty="0" err="1"/>
              <a:t>ie</a:t>
            </a:r>
            <a:r>
              <a:rPr lang="en-US" sz="2400" dirty="0"/>
              <a:t> antibiotics)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Upload Med Kit inventory on </a:t>
            </a:r>
            <a:r>
              <a:rPr lang="en-US" sz="2400" dirty="0" err="1"/>
              <a:t>PacCup</a:t>
            </a:r>
            <a:r>
              <a:rPr lang="en-US" sz="2400" dirty="0"/>
              <a:t> web site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000" dirty="0"/>
              <a:t>Under your boat (“Safety” section)</a:t>
            </a:r>
          </a:p>
        </p:txBody>
      </p:sp>
    </p:spTree>
    <p:extLst>
      <p:ext uri="{BB962C8B-B14F-4D97-AF65-F5344CB8AC3E}">
        <p14:creationId xmlns:p14="http://schemas.microsoft.com/office/powerpoint/2010/main" val="4294962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6E0622-912C-D2EF-D23B-22CE9CA0E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5413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F741DA-520A-0BF6-ABEE-4E129F46B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403" y="2393924"/>
            <a:ext cx="5626597" cy="4464076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487B3EF8-A347-20EB-5724-1B479961CA78}"/>
              </a:ext>
            </a:extLst>
          </p:cNvPr>
          <p:cNvSpPr/>
          <p:nvPr/>
        </p:nvSpPr>
        <p:spPr>
          <a:xfrm rot="20238546">
            <a:off x="2320924" y="2272718"/>
            <a:ext cx="3083423" cy="40642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090CD886-2C32-B240-037B-895581791BBE}"/>
              </a:ext>
            </a:extLst>
          </p:cNvPr>
          <p:cNvSpPr/>
          <p:nvPr/>
        </p:nvSpPr>
        <p:spPr>
          <a:xfrm rot="370758">
            <a:off x="7836990" y="4222421"/>
            <a:ext cx="3083423" cy="406426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65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B5E781-8EC1-EC25-9D09-40BA85BE42D9}"/>
              </a:ext>
            </a:extLst>
          </p:cNvPr>
          <p:cNvSpPr txBox="1"/>
          <p:nvPr/>
        </p:nvSpPr>
        <p:spPr>
          <a:xfrm>
            <a:off x="683865" y="1696961"/>
            <a:ext cx="661591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Weather &amp; Strategy</a:t>
            </a:r>
          </a:p>
          <a:p>
            <a:endParaRPr lang="en-US" sz="5400" b="1" dirty="0"/>
          </a:p>
          <a:p>
            <a:r>
              <a:rPr lang="en-US" sz="3200" dirty="0"/>
              <a:t>Jim Quanci</a:t>
            </a:r>
          </a:p>
          <a:p>
            <a:r>
              <a:rPr lang="en-US" sz="3200" dirty="0"/>
              <a:t>Repeat Offender</a:t>
            </a:r>
          </a:p>
        </p:txBody>
      </p:sp>
      <p:pic>
        <p:nvPicPr>
          <p:cNvPr id="2050" name="Picture 2" descr="Jim Quanci | Autodesk Platform Services">
            <a:extLst>
              <a:ext uri="{FF2B5EF4-FFF2-40B4-BE49-F238E27FC236}">
                <a16:creationId xmlns:a16="http://schemas.microsoft.com/office/drawing/2014/main" id="{2CC27D4C-7C7B-715A-E021-A158CE035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923691"/>
            <a:ext cx="2237348" cy="22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0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B5E781-8EC1-EC25-9D09-40BA85BE42D9}"/>
              </a:ext>
            </a:extLst>
          </p:cNvPr>
          <p:cNvSpPr txBox="1"/>
          <p:nvPr/>
        </p:nvSpPr>
        <p:spPr>
          <a:xfrm>
            <a:off x="561702" y="1888550"/>
            <a:ext cx="115083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Start crew on seasickness pills the day before your start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Importance of SLEEP (b4 the start and especially first few days)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sailing home, signup for George Washington for the return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098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B5E781-8EC1-EC25-9D09-40BA85BE42D9}"/>
              </a:ext>
            </a:extLst>
          </p:cNvPr>
          <p:cNvSpPr txBox="1"/>
          <p:nvPr/>
        </p:nvSpPr>
        <p:spPr>
          <a:xfrm>
            <a:off x="683865" y="1696961"/>
            <a:ext cx="5537093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Medical Review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Mary P. Lovely, PhD RN</a:t>
            </a:r>
          </a:p>
          <a:p>
            <a:r>
              <a:rPr lang="en-US" sz="3200" dirty="0"/>
              <a:t>Medical Liaison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D9F6BF-5605-44CF-4D7B-B98B17590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86" y="2791085"/>
            <a:ext cx="2356213" cy="23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54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2B5E781-8EC1-EC25-9D09-40BA85BE42D9}"/>
              </a:ext>
            </a:extLst>
          </p:cNvPr>
          <p:cNvSpPr txBox="1"/>
          <p:nvPr/>
        </p:nvSpPr>
        <p:spPr>
          <a:xfrm>
            <a:off x="683865" y="1696961"/>
            <a:ext cx="661591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Weather &amp; Strategy</a:t>
            </a:r>
          </a:p>
          <a:p>
            <a:endParaRPr lang="en-US" sz="5400" b="1" dirty="0"/>
          </a:p>
          <a:p>
            <a:r>
              <a:rPr lang="en-US" sz="3200" dirty="0"/>
              <a:t>Jim Quanci</a:t>
            </a:r>
          </a:p>
          <a:p>
            <a:r>
              <a:rPr lang="en-US" sz="3200" dirty="0"/>
              <a:t>Repeat Offender</a:t>
            </a:r>
          </a:p>
        </p:txBody>
      </p:sp>
      <p:pic>
        <p:nvPicPr>
          <p:cNvPr id="2050" name="Picture 2" descr="Jim Quanci | Autodesk Platform Services">
            <a:extLst>
              <a:ext uri="{FF2B5EF4-FFF2-40B4-BE49-F238E27FC236}">
                <a16:creationId xmlns:a16="http://schemas.microsoft.com/office/drawing/2014/main" id="{2CC27D4C-7C7B-715A-E021-A158CE035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2923691"/>
            <a:ext cx="2237348" cy="223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978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F1EFBA-ECB3-3303-54EC-25AADAEF7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799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F1B629-C7F5-C582-C317-450406780DBB}"/>
              </a:ext>
            </a:extLst>
          </p:cNvPr>
          <p:cNvSpPr txBox="1"/>
          <p:nvPr/>
        </p:nvSpPr>
        <p:spPr>
          <a:xfrm>
            <a:off x="4250267" y="76199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NOAA 48 </a:t>
            </a:r>
            <a:r>
              <a:rPr lang="en-US" dirty="0" err="1">
                <a:solidFill>
                  <a:srgbClr val="FF0000"/>
                </a:solidFill>
              </a:rPr>
              <a:t>hr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43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541A52-E78C-0B5B-5A60-AFB74BD85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7867" cy="68927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3A7F76-711F-331A-2218-13CAEC0927EB}"/>
              </a:ext>
            </a:extLst>
          </p:cNvPr>
          <p:cNvSpPr txBox="1"/>
          <p:nvPr/>
        </p:nvSpPr>
        <p:spPr>
          <a:xfrm>
            <a:off x="4275666" y="0"/>
            <a:ext cx="149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NOAA 96 </a:t>
            </a:r>
            <a:r>
              <a:rPr lang="en-US" dirty="0" err="1">
                <a:solidFill>
                  <a:srgbClr val="FF0000"/>
                </a:solidFill>
              </a:rPr>
              <a:t>hr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97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1D900D-810B-DC03-39AB-34BD03057E22}"/>
              </a:ext>
            </a:extLst>
          </p:cNvPr>
          <p:cNvSpPr txBox="1"/>
          <p:nvPr/>
        </p:nvSpPr>
        <p:spPr>
          <a:xfrm>
            <a:off x="4954856" y="3041134"/>
            <a:ext cx="1301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HRRR</a:t>
            </a:r>
          </a:p>
        </p:txBody>
      </p:sp>
    </p:spTree>
    <p:extLst>
      <p:ext uri="{BB962C8B-B14F-4D97-AF65-F5344CB8AC3E}">
        <p14:creationId xmlns:p14="http://schemas.microsoft.com/office/powerpoint/2010/main" val="323911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03C2CD9-B95E-56AB-7097-962D7D5F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268" y="-8688"/>
            <a:ext cx="4258732" cy="5889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475422-7D95-3EFD-F317-42126CA78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826933" cy="68744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1D900D-810B-DC03-39AB-34BD03057E22}"/>
              </a:ext>
            </a:extLst>
          </p:cNvPr>
          <p:cNvSpPr txBox="1"/>
          <p:nvPr/>
        </p:nvSpPr>
        <p:spPr>
          <a:xfrm>
            <a:off x="508000" y="169333"/>
            <a:ext cx="1640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SailFlow</a:t>
            </a:r>
            <a:r>
              <a:rPr lang="en-US" dirty="0">
                <a:solidFill>
                  <a:srgbClr val="FF0000"/>
                </a:solidFill>
              </a:rPr>
              <a:t> 1 km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Sunday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4E164-02BD-CAA8-0D78-802E0BE72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892" y="0"/>
            <a:ext cx="3920417" cy="68415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08C529-3612-77FE-72E6-ED7324ED7A0E}"/>
              </a:ext>
            </a:extLst>
          </p:cNvPr>
          <p:cNvSpPr txBox="1"/>
          <p:nvPr/>
        </p:nvSpPr>
        <p:spPr>
          <a:xfrm>
            <a:off x="5054600" y="106233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SailFlow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Monday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8354E-32AD-E91C-996E-8CD91461D7A9}"/>
              </a:ext>
            </a:extLst>
          </p:cNvPr>
          <p:cNvSpPr txBox="1"/>
          <p:nvPr/>
        </p:nvSpPr>
        <p:spPr>
          <a:xfrm>
            <a:off x="9630252" y="5881218"/>
            <a:ext cx="11272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SailFlow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Monday</a:t>
            </a:r>
          </a:p>
        </p:txBody>
      </p:sp>
    </p:spTree>
    <p:extLst>
      <p:ext uri="{BB962C8B-B14F-4D97-AF65-F5344CB8AC3E}">
        <p14:creationId xmlns:p14="http://schemas.microsoft.com/office/powerpoint/2010/main" val="318429754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118</TotalTime>
  <Words>169</Words>
  <Application>Microsoft Office PowerPoint</Application>
  <PresentationFormat>Widescreen</PresentationFormat>
  <Paragraphs>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moradzadeh</dc:creator>
  <cp:lastModifiedBy>Jim Quanci</cp:lastModifiedBy>
  <cp:revision>3</cp:revision>
  <dcterms:created xsi:type="dcterms:W3CDTF">2024-07-11T04:15:40Z</dcterms:created>
  <dcterms:modified xsi:type="dcterms:W3CDTF">2024-07-13T16:20:23Z</dcterms:modified>
</cp:coreProperties>
</file>