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9" r:id="rId3"/>
    <p:sldId id="266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94" d="100"/>
          <a:sy n="94" d="100"/>
        </p:scale>
        <p:origin x="-702" y="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08F6-56F1-474F-A0C7-206196BEE83C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3A8C-611C-E445-8727-DA0A3F6D2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08F6-56F1-474F-A0C7-206196BEE83C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3A8C-611C-E445-8727-DA0A3F6D2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08F6-56F1-474F-A0C7-206196BEE83C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3A8C-611C-E445-8727-DA0A3F6D2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08F6-56F1-474F-A0C7-206196BEE83C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3A8C-611C-E445-8727-DA0A3F6D2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08F6-56F1-474F-A0C7-206196BEE83C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3A8C-611C-E445-8727-DA0A3F6D2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08F6-56F1-474F-A0C7-206196BEE83C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3A8C-611C-E445-8727-DA0A3F6D2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08F6-56F1-474F-A0C7-206196BEE83C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3A8C-611C-E445-8727-DA0A3F6D2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08F6-56F1-474F-A0C7-206196BEE83C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3A8C-611C-E445-8727-DA0A3F6D2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08F6-56F1-474F-A0C7-206196BEE83C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3A8C-611C-E445-8727-DA0A3F6D2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08F6-56F1-474F-A0C7-206196BEE83C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3A8C-611C-E445-8727-DA0A3F6D2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08F6-56F1-474F-A0C7-206196BEE83C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3A8C-611C-E445-8727-DA0A3F6D2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508F6-56F1-474F-A0C7-206196BEE83C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E3A8C-611C-E445-8727-DA0A3F6D20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Sail Selection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b="1" dirty="0" smtClean="0"/>
              <a:t>For 2016 Pacific Cup</a:t>
            </a:r>
          </a:p>
          <a:p>
            <a:pPr marL="0" indent="0" algn="ctr">
              <a:buNone/>
            </a:pPr>
            <a:r>
              <a:rPr lang="en-US" b="1" dirty="0" smtClean="0"/>
              <a:t>Kame Richards / Pineapple Sails</a:t>
            </a:r>
          </a:p>
          <a:p>
            <a:pPr marL="0" indent="0" algn="ctr">
              <a:buNone/>
            </a:pPr>
            <a:r>
              <a:rPr lang="en-US" b="1" dirty="0" smtClean="0"/>
              <a:t>October 17, 2015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985427"/>
            <a:ext cx="1600200" cy="1947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7"/>
            <a:ext cx="8229600" cy="1143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 Mix Table from 2008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576535"/>
              </p:ext>
            </p:extLst>
          </p:nvPr>
        </p:nvGraphicFramePr>
        <p:xfrm>
          <a:off x="1424776" y="1417638"/>
          <a:ext cx="6271424" cy="5049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4" imgW="5133772" imgH="4133670" progId="AcroExch.Document.7">
                  <p:embed/>
                </p:oleObj>
              </mc:Choice>
              <mc:Fallback>
                <p:oleObj name="Acrobat Document" r:id="rId4" imgW="5133772" imgH="413367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4776" y="1417638"/>
                        <a:ext cx="6271424" cy="50497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“Typical…” July 10, 2006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grib 2006-07-10 00z_ver2 copy.jpg"/>
          <p:cNvPicPr>
            <a:picLocks noGrp="1" noChangeAspect="1"/>
          </p:cNvPicPr>
          <p:nvPr>
            <p:ph idx="1"/>
          </p:nvPr>
        </p:nvPicPr>
        <p:blipFill>
          <a:blip r:embed="rId3"/>
          <a:srcRect l="-21596" r="-215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8765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“Typical…” July 2015 LA – Hono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ulu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Content Placeholder 7" descr="2015 TP tracks.tiff"/>
          <p:cNvPicPr>
            <a:picLocks noGrp="1" noChangeAspect="1"/>
          </p:cNvPicPr>
          <p:nvPr>
            <p:ph idx="1"/>
          </p:nvPr>
        </p:nvPicPr>
        <p:blipFill>
          <a:blip r:embed="rId3"/>
          <a:srcRect t="-438" b="-43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pPr lvl="0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OF PERSONAL COMMITMENT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Have you done this before?</a:t>
            </a:r>
          </a:p>
          <a:p>
            <a:pPr lvl="1"/>
            <a:r>
              <a:rPr lang="en-US" dirty="0"/>
              <a:t>Is this a prelude to going cruising?</a:t>
            </a:r>
          </a:p>
          <a:p>
            <a:pPr lvl="1"/>
            <a:r>
              <a:rPr lang="en-US" dirty="0"/>
              <a:t>How badly do you need/want to win</a:t>
            </a:r>
          </a:p>
          <a:p>
            <a:pPr lvl="1"/>
            <a:r>
              <a:rPr lang="en-US" dirty="0"/>
              <a:t>Minimum and maximum efforts</a:t>
            </a:r>
          </a:p>
          <a:p>
            <a:pPr lvl="1"/>
            <a:r>
              <a:rPr lang="en-US" dirty="0"/>
              <a:t>The event should be a LOT of FUN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3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lvl="0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BUDGETING /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Short range / long range</a:t>
            </a:r>
          </a:p>
          <a:p>
            <a:pPr lvl="1"/>
            <a:r>
              <a:rPr lang="en-US" dirty="0"/>
              <a:t>Upwind sails</a:t>
            </a:r>
          </a:p>
          <a:p>
            <a:pPr lvl="1"/>
            <a:r>
              <a:rPr lang="en-US" dirty="0"/>
              <a:t>Reaching sails</a:t>
            </a:r>
          </a:p>
          <a:p>
            <a:pPr lvl="1"/>
            <a:r>
              <a:rPr lang="en-US" dirty="0"/>
              <a:t>Downwind sails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11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lvl="0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SAIL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Your boat’s performance envelope</a:t>
            </a:r>
          </a:p>
          <a:p>
            <a:pPr lvl="1"/>
            <a:r>
              <a:rPr lang="en-US" dirty="0"/>
              <a:t>How long/fast is your boat?</a:t>
            </a:r>
          </a:p>
          <a:p>
            <a:pPr lvl="1"/>
            <a:r>
              <a:rPr lang="en-US" dirty="0"/>
              <a:t>Mainsail:  batten length, sail cloth, reefs</a:t>
            </a:r>
          </a:p>
          <a:p>
            <a:pPr lvl="1"/>
            <a:r>
              <a:rPr lang="en-US" dirty="0"/>
              <a:t>Jibs/genoas: hanks/furling, sail cloth, twin headsails</a:t>
            </a:r>
          </a:p>
          <a:p>
            <a:pPr lvl="1"/>
            <a:r>
              <a:rPr lang="en-US" dirty="0"/>
              <a:t>Spinnakers: symmetric, asymmetric, reaching, running, sail cloth, spinnaker socks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91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131</Words>
  <Application>Microsoft Office PowerPoint</Application>
  <PresentationFormat>On-screen Show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Adobe Acrobat Document</vt:lpstr>
      <vt:lpstr>Sail Selection</vt:lpstr>
      <vt:lpstr>Wind Mix Table from 2008</vt:lpstr>
      <vt:lpstr>“Typical…” July 10, 2006</vt:lpstr>
      <vt:lpstr>“Typical…” July 2015 LA – Honolulu</vt:lpstr>
      <vt:lpstr>LEVEL OF PERSONAL COMMITMENT</vt:lpstr>
      <vt:lpstr>BUDGETING / PRIORITIES</vt:lpstr>
      <vt:lpstr>SAIL SELECTION</vt:lpstr>
    </vt:vector>
  </TitlesOfParts>
  <Manager/>
  <Company>Pineappe Sails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Kame Richards</dc:creator>
  <cp:keywords/>
  <dc:description/>
  <cp:lastModifiedBy>Kame</cp:lastModifiedBy>
  <cp:revision>17</cp:revision>
  <dcterms:created xsi:type="dcterms:W3CDTF">2015-10-17T00:04:50Z</dcterms:created>
  <dcterms:modified xsi:type="dcterms:W3CDTF">2015-10-17T14:48:58Z</dcterms:modified>
  <cp:category/>
</cp:coreProperties>
</file>