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0793D-FF6A-4A86-9C4B-F17539A5FC84}" v="36" dt="2023-12-02T17:12:58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oradzadeh" userId="509761f4eee188d6" providerId="LiveId" clId="{8680793D-FF6A-4A86-9C4B-F17539A5FC84}"/>
    <pc:docChg chg="undo custSel addSld delSld modSld sldOrd">
      <pc:chgData name="michael moradzadeh" userId="509761f4eee188d6" providerId="LiveId" clId="{8680793D-FF6A-4A86-9C4B-F17539A5FC84}" dt="2023-12-02T17:44:55.100" v="3357" actId="1076"/>
      <pc:docMkLst>
        <pc:docMk/>
      </pc:docMkLst>
      <pc:sldChg chg="modSp mod">
        <pc:chgData name="michael moradzadeh" userId="509761f4eee188d6" providerId="LiveId" clId="{8680793D-FF6A-4A86-9C4B-F17539A5FC84}" dt="2023-12-02T17:39:50.576" v="3318" actId="20577"/>
        <pc:sldMkLst>
          <pc:docMk/>
          <pc:sldMk cId="2705877797" sldId="256"/>
        </pc:sldMkLst>
        <pc:spChg chg="mod">
          <ac:chgData name="michael moradzadeh" userId="509761f4eee188d6" providerId="LiveId" clId="{8680793D-FF6A-4A86-9C4B-F17539A5FC84}" dt="2023-12-02T17:39:50.576" v="3318" actId="20577"/>
          <ac:spMkLst>
            <pc:docMk/>
            <pc:sldMk cId="2705877797" sldId="256"/>
            <ac:spMk id="3" creationId="{F0416072-BA0E-18C7-5C14-100D5DB34904}"/>
          </ac:spMkLst>
        </pc:spChg>
      </pc:sldChg>
      <pc:sldChg chg="modSp mod">
        <pc:chgData name="michael moradzadeh" userId="509761f4eee188d6" providerId="LiveId" clId="{8680793D-FF6A-4A86-9C4B-F17539A5FC84}" dt="2023-12-02T16:40:20.927" v="1993" actId="20577"/>
        <pc:sldMkLst>
          <pc:docMk/>
          <pc:sldMk cId="3053197224" sldId="260"/>
        </pc:sldMkLst>
        <pc:spChg chg="mod">
          <ac:chgData name="michael moradzadeh" userId="509761f4eee188d6" providerId="LiveId" clId="{8680793D-FF6A-4A86-9C4B-F17539A5FC84}" dt="2023-12-02T16:34:01.209" v="1277" actId="20577"/>
          <ac:spMkLst>
            <pc:docMk/>
            <pc:sldMk cId="3053197224" sldId="260"/>
            <ac:spMk id="3" creationId="{B5D4FEEF-1C04-7E35-0E69-FECEF43DB777}"/>
          </ac:spMkLst>
        </pc:spChg>
        <pc:spChg chg="mod">
          <ac:chgData name="michael moradzadeh" userId="509761f4eee188d6" providerId="LiveId" clId="{8680793D-FF6A-4A86-9C4B-F17539A5FC84}" dt="2023-12-02T16:40:20.927" v="1993" actId="20577"/>
          <ac:spMkLst>
            <pc:docMk/>
            <pc:sldMk cId="3053197224" sldId="260"/>
            <ac:spMk id="6" creationId="{71984827-FB5E-C62E-D122-DBE4439E7CCD}"/>
          </ac:spMkLst>
        </pc:spChg>
      </pc:sldChg>
      <pc:sldChg chg="addSp delSp modSp mod">
        <pc:chgData name="michael moradzadeh" userId="509761f4eee188d6" providerId="LiveId" clId="{8680793D-FF6A-4A86-9C4B-F17539A5FC84}" dt="2023-12-02T16:35:22.802" v="1415" actId="20577"/>
        <pc:sldMkLst>
          <pc:docMk/>
          <pc:sldMk cId="390897199" sldId="261"/>
        </pc:sldMkLst>
        <pc:spChg chg="add del">
          <ac:chgData name="michael moradzadeh" userId="509761f4eee188d6" providerId="LiveId" clId="{8680793D-FF6A-4A86-9C4B-F17539A5FC84}" dt="2023-12-02T16:18:03.827" v="1" actId="22"/>
          <ac:spMkLst>
            <pc:docMk/>
            <pc:sldMk cId="390897199" sldId="261"/>
            <ac:spMk id="6" creationId="{61BF2786-7E96-C801-AF07-AAF059641F4B}"/>
          </ac:spMkLst>
        </pc:spChg>
        <pc:spChg chg="add mod">
          <ac:chgData name="michael moradzadeh" userId="509761f4eee188d6" providerId="LiveId" clId="{8680793D-FF6A-4A86-9C4B-F17539A5FC84}" dt="2023-12-02T16:35:22.802" v="1415" actId="20577"/>
          <ac:spMkLst>
            <pc:docMk/>
            <pc:sldMk cId="390897199" sldId="261"/>
            <ac:spMk id="7" creationId="{B026238C-2E07-D57C-8B4B-5D347673E54F}"/>
          </ac:spMkLst>
        </pc:spChg>
      </pc:sldChg>
      <pc:sldChg chg="addSp modSp new mod">
        <pc:chgData name="michael moradzadeh" userId="509761f4eee188d6" providerId="LiveId" clId="{8680793D-FF6A-4A86-9C4B-F17539A5FC84}" dt="2023-12-02T16:26:19.852" v="457" actId="1076"/>
        <pc:sldMkLst>
          <pc:docMk/>
          <pc:sldMk cId="1953149067" sldId="262"/>
        </pc:sldMkLst>
        <pc:spChg chg="mod">
          <ac:chgData name="michael moradzadeh" userId="509761f4eee188d6" providerId="LiveId" clId="{8680793D-FF6A-4A86-9C4B-F17539A5FC84}" dt="2023-12-02T16:22:55.885" v="433" actId="20577"/>
          <ac:spMkLst>
            <pc:docMk/>
            <pc:sldMk cId="1953149067" sldId="262"/>
            <ac:spMk id="2" creationId="{A819AE95-77B6-9B26-6A6F-5CF6A35F41F3}"/>
          </ac:spMkLst>
        </pc:spChg>
        <pc:picChg chg="add mod">
          <ac:chgData name="michael moradzadeh" userId="509761f4eee188d6" providerId="LiveId" clId="{8680793D-FF6A-4A86-9C4B-F17539A5FC84}" dt="2023-12-02T16:25:09.997" v="447" actId="1076"/>
          <ac:picMkLst>
            <pc:docMk/>
            <pc:sldMk cId="1953149067" sldId="262"/>
            <ac:picMk id="1026" creationId="{1F6EA8A4-08D6-3A8C-C649-CCEAFFF55E26}"/>
          </ac:picMkLst>
        </pc:picChg>
        <pc:picChg chg="add mod">
          <ac:chgData name="michael moradzadeh" userId="509761f4eee188d6" providerId="LiveId" clId="{8680793D-FF6A-4A86-9C4B-F17539A5FC84}" dt="2023-12-02T16:24:36.202" v="441" actId="1076"/>
          <ac:picMkLst>
            <pc:docMk/>
            <pc:sldMk cId="1953149067" sldId="262"/>
            <ac:picMk id="1028" creationId="{170A7B02-F524-65CB-9DE6-6536A1008B74}"/>
          </ac:picMkLst>
        </pc:picChg>
        <pc:picChg chg="add mod">
          <ac:chgData name="michael moradzadeh" userId="509761f4eee188d6" providerId="LiveId" clId="{8680793D-FF6A-4A86-9C4B-F17539A5FC84}" dt="2023-12-02T16:25:07.627" v="446" actId="1076"/>
          <ac:picMkLst>
            <pc:docMk/>
            <pc:sldMk cId="1953149067" sldId="262"/>
            <ac:picMk id="1030" creationId="{F5B944DF-2835-C1EB-C127-9F8E412D2D1C}"/>
          </ac:picMkLst>
        </pc:picChg>
        <pc:picChg chg="add mod">
          <ac:chgData name="michael moradzadeh" userId="509761f4eee188d6" providerId="LiveId" clId="{8680793D-FF6A-4A86-9C4B-F17539A5FC84}" dt="2023-12-02T16:26:10.342" v="454" actId="1076"/>
          <ac:picMkLst>
            <pc:docMk/>
            <pc:sldMk cId="1953149067" sldId="262"/>
            <ac:picMk id="1032" creationId="{DDEBB5E4-5E17-9273-E17F-E14167774839}"/>
          </ac:picMkLst>
        </pc:picChg>
        <pc:picChg chg="add mod">
          <ac:chgData name="michael moradzadeh" userId="509761f4eee188d6" providerId="LiveId" clId="{8680793D-FF6A-4A86-9C4B-F17539A5FC84}" dt="2023-12-02T16:26:19.852" v="457" actId="1076"/>
          <ac:picMkLst>
            <pc:docMk/>
            <pc:sldMk cId="1953149067" sldId="262"/>
            <ac:picMk id="1034" creationId="{69D34FD7-3A46-3254-3D4E-715A75ECE54C}"/>
          </ac:picMkLst>
        </pc:picChg>
      </pc:sldChg>
      <pc:sldChg chg="addSp delSp modSp new mod ord">
        <pc:chgData name="michael moradzadeh" userId="509761f4eee188d6" providerId="LiveId" clId="{8680793D-FF6A-4A86-9C4B-F17539A5FC84}" dt="2023-12-02T16:32:10.188" v="1101"/>
        <pc:sldMkLst>
          <pc:docMk/>
          <pc:sldMk cId="1214806685" sldId="263"/>
        </pc:sldMkLst>
        <pc:spChg chg="add mod">
          <ac:chgData name="michael moradzadeh" userId="509761f4eee188d6" providerId="LiveId" clId="{8680793D-FF6A-4A86-9C4B-F17539A5FC84}" dt="2023-12-02T16:31:46.343" v="1099" actId="20577"/>
          <ac:spMkLst>
            <pc:docMk/>
            <pc:sldMk cId="1214806685" sldId="263"/>
            <ac:spMk id="5" creationId="{A69B6B40-926C-8285-EE2E-BE71149506DA}"/>
          </ac:spMkLst>
        </pc:spChg>
        <pc:spChg chg="add del mod">
          <ac:chgData name="michael moradzadeh" userId="509761f4eee188d6" providerId="LiveId" clId="{8680793D-FF6A-4A86-9C4B-F17539A5FC84}" dt="2023-12-02T16:32:10.188" v="1101"/>
          <ac:spMkLst>
            <pc:docMk/>
            <pc:sldMk cId="1214806685" sldId="263"/>
            <ac:spMk id="6" creationId="{7D3EF4E0-5D8F-27CD-B732-76B03B91DA7D}"/>
          </ac:spMkLst>
        </pc:spChg>
      </pc:sldChg>
      <pc:sldChg chg="addSp modSp new mod">
        <pc:chgData name="michael moradzadeh" userId="509761f4eee188d6" providerId="LiveId" clId="{8680793D-FF6A-4A86-9C4B-F17539A5FC84}" dt="2023-12-02T16:37:27.365" v="1684" actId="20577"/>
        <pc:sldMkLst>
          <pc:docMk/>
          <pc:sldMk cId="3899241608" sldId="264"/>
        </pc:sldMkLst>
        <pc:spChg chg="add mod">
          <ac:chgData name="michael moradzadeh" userId="509761f4eee188d6" providerId="LiveId" clId="{8680793D-FF6A-4A86-9C4B-F17539A5FC84}" dt="2023-12-02T16:37:27.365" v="1684" actId="20577"/>
          <ac:spMkLst>
            <pc:docMk/>
            <pc:sldMk cId="3899241608" sldId="264"/>
            <ac:spMk id="5" creationId="{61FF3C99-4F74-4607-4D71-75B09F734FCD}"/>
          </ac:spMkLst>
        </pc:spChg>
      </pc:sldChg>
      <pc:sldChg chg="addSp modSp new mod">
        <pc:chgData name="michael moradzadeh" userId="509761f4eee188d6" providerId="LiveId" clId="{8680793D-FF6A-4A86-9C4B-F17539A5FC84}" dt="2023-12-02T16:40:06.607" v="1969" actId="20577"/>
        <pc:sldMkLst>
          <pc:docMk/>
          <pc:sldMk cId="2679400489" sldId="265"/>
        </pc:sldMkLst>
        <pc:spChg chg="add mod">
          <ac:chgData name="michael moradzadeh" userId="509761f4eee188d6" providerId="LiveId" clId="{8680793D-FF6A-4A86-9C4B-F17539A5FC84}" dt="2023-12-02T16:40:06.607" v="1969" actId="20577"/>
          <ac:spMkLst>
            <pc:docMk/>
            <pc:sldMk cId="2679400489" sldId="265"/>
            <ac:spMk id="5" creationId="{04C476C3-7E40-6677-B2D7-856856AC4319}"/>
          </ac:spMkLst>
        </pc:spChg>
      </pc:sldChg>
      <pc:sldChg chg="new del">
        <pc:chgData name="michael moradzadeh" userId="509761f4eee188d6" providerId="LiveId" clId="{8680793D-FF6A-4A86-9C4B-F17539A5FC84}" dt="2023-12-02T16:41:47.435" v="1997" actId="680"/>
        <pc:sldMkLst>
          <pc:docMk/>
          <pc:sldMk cId="378056199" sldId="266"/>
        </pc:sldMkLst>
      </pc:sldChg>
      <pc:sldChg chg="addSp delSp modSp new mod">
        <pc:chgData name="michael moradzadeh" userId="509761f4eee188d6" providerId="LiveId" clId="{8680793D-FF6A-4A86-9C4B-F17539A5FC84}" dt="2023-12-02T17:44:55.100" v="3357" actId="1076"/>
        <pc:sldMkLst>
          <pc:docMk/>
          <pc:sldMk cId="1246519473" sldId="266"/>
        </pc:sldMkLst>
        <pc:spChg chg="mod">
          <ac:chgData name="michael moradzadeh" userId="509761f4eee188d6" providerId="LiveId" clId="{8680793D-FF6A-4A86-9C4B-F17539A5FC84}" dt="2023-12-02T16:50:50.636" v="2043" actId="20577"/>
          <ac:spMkLst>
            <pc:docMk/>
            <pc:sldMk cId="1246519473" sldId="266"/>
            <ac:spMk id="2" creationId="{0F4238AD-7991-8BC2-A0AB-F96A5BA40090}"/>
          </ac:spMkLst>
        </pc:spChg>
        <pc:spChg chg="del mod">
          <ac:chgData name="michael moradzadeh" userId="509761f4eee188d6" providerId="LiveId" clId="{8680793D-FF6A-4A86-9C4B-F17539A5FC84}" dt="2023-12-02T16:52:42.748" v="2167" actId="478"/>
          <ac:spMkLst>
            <pc:docMk/>
            <pc:sldMk cId="1246519473" sldId="266"/>
            <ac:spMk id="3" creationId="{DF70DEF8-3E7E-D691-FCB8-3A8F3CBDDF39}"/>
          </ac:spMkLst>
        </pc:spChg>
        <pc:spChg chg="del mod">
          <ac:chgData name="michael moradzadeh" userId="509761f4eee188d6" providerId="LiveId" clId="{8680793D-FF6A-4A86-9C4B-F17539A5FC84}" dt="2023-12-02T16:55:10.769" v="2203" actId="478"/>
          <ac:spMkLst>
            <pc:docMk/>
            <pc:sldMk cId="1246519473" sldId="266"/>
            <ac:spMk id="4" creationId="{9CE2353E-F0A7-69AA-4D09-7F78C7478CEC}"/>
          </ac:spMkLst>
        </pc:spChg>
        <pc:spChg chg="del">
          <ac:chgData name="michael moradzadeh" userId="509761f4eee188d6" providerId="LiveId" clId="{8680793D-FF6A-4A86-9C4B-F17539A5FC84}" dt="2023-12-02T16:55:15.644" v="2204" actId="478"/>
          <ac:spMkLst>
            <pc:docMk/>
            <pc:sldMk cId="1246519473" sldId="266"/>
            <ac:spMk id="5" creationId="{56E05AD8-5AB0-3B11-481B-2F4F097EE8AE}"/>
          </ac:spMkLst>
        </pc:spChg>
        <pc:spChg chg="del mod">
          <ac:chgData name="michael moradzadeh" userId="509761f4eee188d6" providerId="LiveId" clId="{8680793D-FF6A-4A86-9C4B-F17539A5FC84}" dt="2023-12-02T16:55:18.533" v="2205" actId="478"/>
          <ac:spMkLst>
            <pc:docMk/>
            <pc:sldMk cId="1246519473" sldId="266"/>
            <ac:spMk id="6" creationId="{7AC82E1B-9521-9810-581E-510693DCC7F8}"/>
          </ac:spMkLst>
        </pc:spChg>
        <pc:spChg chg="add del mod">
          <ac:chgData name="michael moradzadeh" userId="509761f4eee188d6" providerId="LiveId" clId="{8680793D-FF6A-4A86-9C4B-F17539A5FC84}" dt="2023-12-02T16:54:07.641" v="2193" actId="767"/>
          <ac:spMkLst>
            <pc:docMk/>
            <pc:sldMk cId="1246519473" sldId="266"/>
            <ac:spMk id="7" creationId="{4F7346AE-4522-A994-C539-28D15BBC1E92}"/>
          </ac:spMkLst>
        </pc:spChg>
        <pc:spChg chg="add mod">
          <ac:chgData name="michael moradzadeh" userId="509761f4eee188d6" providerId="LiveId" clId="{8680793D-FF6A-4A86-9C4B-F17539A5FC84}" dt="2023-12-02T16:55:51.436" v="2213" actId="404"/>
          <ac:spMkLst>
            <pc:docMk/>
            <pc:sldMk cId="1246519473" sldId="266"/>
            <ac:spMk id="8" creationId="{0CFE022C-69AD-F111-6845-21E965B3B613}"/>
          </ac:spMkLst>
        </pc:spChg>
        <pc:spChg chg="add mod">
          <ac:chgData name="michael moradzadeh" userId="509761f4eee188d6" providerId="LiveId" clId="{8680793D-FF6A-4A86-9C4B-F17539A5FC84}" dt="2023-12-02T17:44:13.529" v="3356" actId="1076"/>
          <ac:spMkLst>
            <pc:docMk/>
            <pc:sldMk cId="1246519473" sldId="266"/>
            <ac:spMk id="9" creationId="{A5997F19-7EEE-D762-9791-5475E734F7FE}"/>
          </ac:spMkLst>
        </pc:spChg>
        <pc:spChg chg="add mod">
          <ac:chgData name="michael moradzadeh" userId="509761f4eee188d6" providerId="LiveId" clId="{8680793D-FF6A-4A86-9C4B-F17539A5FC84}" dt="2023-12-02T17:44:55.100" v="3357" actId="1076"/>
          <ac:spMkLst>
            <pc:docMk/>
            <pc:sldMk cId="1246519473" sldId="266"/>
            <ac:spMk id="10" creationId="{185A439D-AB44-A995-0ED5-B4729438AF50}"/>
          </ac:spMkLst>
        </pc:spChg>
      </pc:sldChg>
      <pc:sldChg chg="new del">
        <pc:chgData name="michael moradzadeh" userId="509761f4eee188d6" providerId="LiveId" clId="{8680793D-FF6A-4A86-9C4B-F17539A5FC84}" dt="2023-12-02T16:41:04.243" v="1995" actId="680"/>
        <pc:sldMkLst>
          <pc:docMk/>
          <pc:sldMk cId="2095935074" sldId="266"/>
        </pc:sldMkLst>
      </pc:sldChg>
      <pc:sldChg chg="addSp delSp modSp new del mod">
        <pc:chgData name="michael moradzadeh" userId="509761f4eee188d6" providerId="LiveId" clId="{8680793D-FF6A-4A86-9C4B-F17539A5FC84}" dt="2023-12-02T16:43:09.429" v="2013" actId="680"/>
        <pc:sldMkLst>
          <pc:docMk/>
          <pc:sldMk cId="2189626404" sldId="266"/>
        </pc:sldMkLst>
        <pc:spChg chg="add del mod">
          <ac:chgData name="michael moradzadeh" userId="509761f4eee188d6" providerId="LiveId" clId="{8680793D-FF6A-4A86-9C4B-F17539A5FC84}" dt="2023-12-02T16:43:08.925" v="2012" actId="11529"/>
          <ac:spMkLst>
            <pc:docMk/>
            <pc:sldMk cId="2189626404" sldId="266"/>
            <ac:spMk id="2" creationId="{D3465B81-AF99-B13B-8075-DFD9454FFC22}"/>
          </ac:spMkLst>
        </pc:spChg>
      </pc:sldChg>
      <pc:sldChg chg="new del">
        <pc:chgData name="michael moradzadeh" userId="509761f4eee188d6" providerId="LiveId" clId="{8680793D-FF6A-4A86-9C4B-F17539A5FC84}" dt="2023-12-02T17:03:57.337" v="2512" actId="680"/>
        <pc:sldMkLst>
          <pc:docMk/>
          <pc:sldMk cId="2753602899" sldId="267"/>
        </pc:sldMkLst>
      </pc:sldChg>
      <pc:sldChg chg="modSp new mod">
        <pc:chgData name="michael moradzadeh" userId="509761f4eee188d6" providerId="LiveId" clId="{8680793D-FF6A-4A86-9C4B-F17539A5FC84}" dt="2023-12-02T17:11:04.152" v="3222" actId="20577"/>
        <pc:sldMkLst>
          <pc:docMk/>
          <pc:sldMk cId="3580733499" sldId="267"/>
        </pc:sldMkLst>
        <pc:spChg chg="mod">
          <ac:chgData name="michael moradzadeh" userId="509761f4eee188d6" providerId="LiveId" clId="{8680793D-FF6A-4A86-9C4B-F17539A5FC84}" dt="2023-12-02T17:04:13.314" v="2521" actId="20577"/>
          <ac:spMkLst>
            <pc:docMk/>
            <pc:sldMk cId="3580733499" sldId="267"/>
            <ac:spMk id="2" creationId="{22765951-E791-129F-D26F-E0C666B7523C}"/>
          </ac:spMkLst>
        </pc:spChg>
        <pc:spChg chg="mod">
          <ac:chgData name="michael moradzadeh" userId="509761f4eee188d6" providerId="LiveId" clId="{8680793D-FF6A-4A86-9C4B-F17539A5FC84}" dt="2023-12-02T17:11:04.152" v="3222" actId="20577"/>
          <ac:spMkLst>
            <pc:docMk/>
            <pc:sldMk cId="3580733499" sldId="267"/>
            <ac:spMk id="3" creationId="{807C9049-AE87-89DE-A79A-9D922011CBB5}"/>
          </ac:spMkLst>
        </pc:spChg>
      </pc:sldChg>
      <pc:sldChg chg="addSp modSp new mod">
        <pc:chgData name="michael moradzadeh" userId="509761f4eee188d6" providerId="LiveId" clId="{8680793D-FF6A-4A86-9C4B-F17539A5FC84}" dt="2023-12-02T17:40:07.037" v="3320"/>
        <pc:sldMkLst>
          <pc:docMk/>
          <pc:sldMk cId="2134115173" sldId="268"/>
        </pc:sldMkLst>
        <pc:spChg chg="mod">
          <ac:chgData name="michael moradzadeh" userId="509761f4eee188d6" providerId="LiveId" clId="{8680793D-FF6A-4A86-9C4B-F17539A5FC84}" dt="2023-12-02T17:07:16.130" v="2924" actId="20577"/>
          <ac:spMkLst>
            <pc:docMk/>
            <pc:sldMk cId="2134115173" sldId="268"/>
            <ac:spMk id="2" creationId="{DA3BC5C8-9CF6-67CC-7525-79B87F49B79A}"/>
          </ac:spMkLst>
        </pc:spChg>
        <pc:spChg chg="mod">
          <ac:chgData name="michael moradzadeh" userId="509761f4eee188d6" providerId="LiveId" clId="{8680793D-FF6A-4A86-9C4B-F17539A5FC84}" dt="2023-12-02T17:40:07.037" v="3320"/>
          <ac:spMkLst>
            <pc:docMk/>
            <pc:sldMk cId="2134115173" sldId="268"/>
            <ac:spMk id="3" creationId="{337A79B1-21F4-298E-BA96-DA8C9A78AAD3}"/>
          </ac:spMkLst>
        </pc:spChg>
        <pc:picChg chg="add mod">
          <ac:chgData name="michael moradzadeh" userId="509761f4eee188d6" providerId="LiveId" clId="{8680793D-FF6A-4A86-9C4B-F17539A5FC84}" dt="2023-12-02T17:12:58.452" v="3225" actId="1076"/>
          <ac:picMkLst>
            <pc:docMk/>
            <pc:sldMk cId="2134115173" sldId="268"/>
            <ac:picMk id="2050" creationId="{BFC1DB31-2C2C-3727-E49F-FC940A9A98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228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7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1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2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301F1-A97D-44D1-B6A6-124A89D9CB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1A84-84F4-428F-A334-ED930C25F483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886FA157-8999-6C19-F0C4-093FC881C7E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96" y="6096001"/>
            <a:ext cx="4743450" cy="762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B6E1885-A3FC-2237-7AED-2666FB777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t="2455" r="-33" b="21586"/>
          <a:stretch/>
        </p:blipFill>
        <p:spPr>
          <a:xfrm>
            <a:off x="9997961" y="1849"/>
            <a:ext cx="2194039" cy="10180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4AA4D1A-FFF3-B4D0-5695-FF0C606FBE45}"/>
              </a:ext>
            </a:extLst>
          </p:cNvPr>
          <p:cNvSpPr txBox="1"/>
          <p:nvPr userDrawn="1"/>
        </p:nvSpPr>
        <p:spPr>
          <a:xfrm>
            <a:off x="10491088" y="47109"/>
            <a:ext cx="140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POA Sponsor</a:t>
            </a:r>
          </a:p>
        </p:txBody>
      </p:sp>
    </p:spTree>
    <p:extLst>
      <p:ext uri="{BB962C8B-B14F-4D97-AF65-F5344CB8AC3E}">
        <p14:creationId xmlns:p14="http://schemas.microsoft.com/office/powerpoint/2010/main" val="34125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38A0-2EEA-05F0-8FFA-E9F869982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Pacific Cup Communications</a:t>
            </a:r>
            <a:br>
              <a:rPr lang="en-US" dirty="0"/>
            </a:br>
            <a:r>
              <a:rPr lang="en-US" dirty="0"/>
              <a:t>Why, How, When, Who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16072-BA0E-18C7-5C14-100D5DB34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Moradzadeh</a:t>
            </a:r>
          </a:p>
          <a:p>
            <a:r>
              <a:rPr lang="en-US" dirty="0"/>
              <a:t>2024 Pacific Cup Communications Chair and Principal Race Officer</a:t>
            </a:r>
          </a:p>
        </p:txBody>
      </p:sp>
    </p:spTree>
    <p:extLst>
      <p:ext uri="{BB962C8B-B14F-4D97-AF65-F5344CB8AC3E}">
        <p14:creationId xmlns:p14="http://schemas.microsoft.com/office/powerpoint/2010/main" val="270587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5951-E791-129F-D26F-E0C666B7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9049-AE87-89DE-A79A-9D922011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and get to know your systems NOW!</a:t>
            </a:r>
          </a:p>
          <a:p>
            <a:pPr lvl="1"/>
            <a:r>
              <a:rPr lang="en-US" dirty="0"/>
              <a:t>Iron out the nits</a:t>
            </a:r>
          </a:p>
          <a:p>
            <a:r>
              <a:rPr lang="en-US" dirty="0"/>
              <a:t>DO NOT be the only one that knows how it all works</a:t>
            </a:r>
          </a:p>
          <a:p>
            <a:r>
              <a:rPr lang="en-US" dirty="0"/>
              <a:t>DO NOT have the sole access be via a password-protected device</a:t>
            </a:r>
          </a:p>
          <a:p>
            <a:pPr lvl="1"/>
            <a:r>
              <a:rPr lang="en-US" dirty="0"/>
              <a:t>And do not keep that device in your damn pocket</a:t>
            </a:r>
          </a:p>
          <a:p>
            <a:r>
              <a:rPr lang="en-US" dirty="0"/>
              <a:t>Pay for that extra month or two and practice using the system</a:t>
            </a:r>
          </a:p>
          <a:p>
            <a:pPr lvl="1"/>
            <a:r>
              <a:rPr lang="en-US" dirty="0"/>
              <a:t>Some vendors (</a:t>
            </a:r>
            <a:r>
              <a:rPr lang="en-US" dirty="0" err="1"/>
              <a:t>e.g</a:t>
            </a:r>
            <a:r>
              <a:rPr lang="en-US" dirty="0"/>
              <a:t> OCENS) have monthly plans, others, annual.</a:t>
            </a:r>
          </a:p>
        </p:txBody>
      </p:sp>
    </p:spTree>
    <p:extLst>
      <p:ext uri="{BB962C8B-B14F-4D97-AF65-F5344CB8AC3E}">
        <p14:creationId xmlns:p14="http://schemas.microsoft.com/office/powerpoint/2010/main" val="358073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C5C8-9CF6-67CC-7525-79B87F49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79B1-21F4-298E-BA96-DA8C9A78A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for weather routing and email, generally</a:t>
            </a:r>
          </a:p>
          <a:p>
            <a:r>
              <a:rPr lang="en-US" dirty="0"/>
              <a:t>Windows has greatest range of compatibility</a:t>
            </a:r>
          </a:p>
          <a:p>
            <a:r>
              <a:rPr lang="en-US" dirty="0"/>
              <a:t>If password needed, post on computer.</a:t>
            </a:r>
          </a:p>
          <a:p>
            <a:r>
              <a:rPr lang="en-US" dirty="0"/>
              <a:t>Try for low power and rugged.  ASUS student computers make sense. Cheap, too.</a:t>
            </a:r>
          </a:p>
          <a:p>
            <a:r>
              <a:rPr lang="en-US" dirty="0"/>
              <a:t>Full advice on KB paper. https://pacificcup.org/kb/pc</a:t>
            </a:r>
          </a:p>
        </p:txBody>
      </p:sp>
      <p:pic>
        <p:nvPicPr>
          <p:cNvPr id="2050" name="Picture 2" descr="Sponsored Ad - ASUS Vivobook Go 15 L510 Thin &amp; Light Laptop Computer, 15.6” FHD Display, Intel Celeron N4020 Processor, 4G...">
            <a:extLst>
              <a:ext uri="{FF2B5EF4-FFF2-40B4-BE49-F238E27FC236}">
                <a16:creationId xmlns:a16="http://schemas.microsoft.com/office/drawing/2014/main" id="{BFC1DB31-2C2C-3727-E49F-FC940A9A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63" y="1571908"/>
            <a:ext cx="31051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1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5FC0-4831-F20B-B67F-E3C782D9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Communicate?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3860-F9CE-8068-255A-7F7EDF9D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Safety</a:t>
            </a:r>
            <a:endParaRPr lang="en-US" sz="3200" dirty="0"/>
          </a:p>
          <a:p>
            <a:r>
              <a:rPr lang="en-US" sz="3600" dirty="0"/>
              <a:t>Weather</a:t>
            </a:r>
          </a:p>
          <a:p>
            <a:r>
              <a:rPr lang="en-US" sz="3600" dirty="0"/>
              <a:t>Race Administration</a:t>
            </a:r>
          </a:p>
          <a:p>
            <a:r>
              <a:rPr lang="en-US" sz="3600" dirty="0"/>
              <a:t>Amusement/Family</a:t>
            </a:r>
          </a:p>
        </p:txBody>
      </p:sp>
    </p:spTree>
    <p:extLst>
      <p:ext uri="{BB962C8B-B14F-4D97-AF65-F5344CB8AC3E}">
        <p14:creationId xmlns:p14="http://schemas.microsoft.com/office/powerpoint/2010/main" val="371569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A9A3-1F43-CB04-8A5E-2D147C38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2656"/>
          </a:xfrm>
        </p:spPr>
        <p:txBody>
          <a:bodyPr/>
          <a:lstStyle/>
          <a:p>
            <a:r>
              <a:rPr lang="en-US" dirty="0"/>
              <a:t>WHY Communicate?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FEEF-1C04-7E35-0E69-FECEF43DB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1354965"/>
            <a:ext cx="4878389" cy="2252940"/>
          </a:xfrm>
          <a:solidFill>
            <a:schemeClr val="accent1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Safety</a:t>
            </a:r>
            <a:endParaRPr lang="en-US" dirty="0"/>
          </a:p>
          <a:p>
            <a:pPr lvl="1"/>
            <a:r>
              <a:rPr lang="en-US" dirty="0"/>
              <a:t>AIS</a:t>
            </a:r>
          </a:p>
          <a:p>
            <a:pPr lvl="1"/>
            <a:r>
              <a:rPr lang="en-US" dirty="0"/>
              <a:t>Make/Receive Distress Calls</a:t>
            </a:r>
          </a:p>
          <a:p>
            <a:pPr lvl="1"/>
            <a:r>
              <a:rPr lang="en-US" dirty="0"/>
              <a:t>Weather information</a:t>
            </a:r>
          </a:p>
          <a:p>
            <a:pPr lvl="1"/>
            <a:r>
              <a:rPr lang="en-US" dirty="0"/>
              <a:t>Medical/Repairs</a:t>
            </a:r>
          </a:p>
          <a:p>
            <a:pPr lvl="1"/>
            <a:r>
              <a:rPr lang="en-US" dirty="0"/>
              <a:t>Rescue Coordination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28E5ED-6823-1FB7-A844-BDF861F187F8}"/>
              </a:ext>
            </a:extLst>
          </p:cNvPr>
          <p:cNvSpPr txBox="1">
            <a:spLocks/>
          </p:cNvSpPr>
          <p:nvPr/>
        </p:nvSpPr>
        <p:spPr>
          <a:xfrm>
            <a:off x="1141413" y="3607905"/>
            <a:ext cx="4878389" cy="22529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Race Administration</a:t>
            </a:r>
            <a:endParaRPr lang="en-US" dirty="0"/>
          </a:p>
          <a:p>
            <a:pPr lvl="1"/>
            <a:r>
              <a:rPr lang="en-US" dirty="0"/>
              <a:t>Daily Reports</a:t>
            </a:r>
          </a:p>
          <a:p>
            <a:pPr lvl="1"/>
            <a:r>
              <a:rPr lang="en-US" dirty="0"/>
              <a:t>Special Reports</a:t>
            </a:r>
          </a:p>
          <a:p>
            <a:pPr lvl="1"/>
            <a:r>
              <a:rPr lang="en-US" dirty="0"/>
              <a:t>Non-Emergency assistance</a:t>
            </a:r>
          </a:p>
          <a:p>
            <a:pPr lvl="1"/>
            <a:r>
              <a:rPr lang="en-US" dirty="0"/>
              <a:t>Instructions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984827-FB5E-C62E-D122-DBE4439E7CCD}"/>
              </a:ext>
            </a:extLst>
          </p:cNvPr>
          <p:cNvSpPr txBox="1">
            <a:spLocks/>
          </p:cNvSpPr>
          <p:nvPr/>
        </p:nvSpPr>
        <p:spPr>
          <a:xfrm>
            <a:off x="6019801" y="3606454"/>
            <a:ext cx="4878389" cy="22529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Amusement/Family</a:t>
            </a:r>
            <a:endParaRPr lang="en-US" dirty="0"/>
          </a:p>
          <a:p>
            <a:pPr lvl="1"/>
            <a:r>
              <a:rPr lang="en-US" dirty="0"/>
              <a:t>Send Updates</a:t>
            </a:r>
          </a:p>
          <a:p>
            <a:pPr lvl="1"/>
            <a:r>
              <a:rPr lang="en-US" dirty="0"/>
              <a:t>Get News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 err="1"/>
              <a:t>Sportsball</a:t>
            </a:r>
            <a:r>
              <a:rPr lang="en-US" dirty="0"/>
              <a:t> scores</a:t>
            </a:r>
          </a:p>
          <a:p>
            <a:pPr lvl="1"/>
            <a:r>
              <a:rPr lang="en-US" dirty="0"/>
              <a:t>Fleet Newsletter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71FD9F-2AB7-5FE7-B1BD-20A5A522BED2}"/>
              </a:ext>
            </a:extLst>
          </p:cNvPr>
          <p:cNvSpPr txBox="1">
            <a:spLocks/>
          </p:cNvSpPr>
          <p:nvPr/>
        </p:nvSpPr>
        <p:spPr>
          <a:xfrm>
            <a:off x="6019802" y="1357868"/>
            <a:ext cx="4878389" cy="22529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Weather</a:t>
            </a:r>
            <a:endParaRPr lang="en-US" dirty="0"/>
          </a:p>
          <a:p>
            <a:pPr lvl="1"/>
            <a:r>
              <a:rPr lang="en-US" dirty="0"/>
              <a:t>Go faster</a:t>
            </a:r>
          </a:p>
          <a:p>
            <a:pPr lvl="1"/>
            <a:r>
              <a:rPr lang="en-US" dirty="0"/>
              <a:t>Avoid bad weather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9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3A83-4394-E827-B268-F37A6F28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A087-3AC4-793A-A974-6B0654B692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D4B0-8562-55A6-387C-E02AADAE7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26238C-2E07-D57C-8B4B-5D347673E54F}"/>
              </a:ext>
            </a:extLst>
          </p:cNvPr>
          <p:cNvSpPr txBox="1">
            <a:spLocks/>
          </p:cNvSpPr>
          <p:nvPr/>
        </p:nvSpPr>
        <p:spPr>
          <a:xfrm>
            <a:off x="431321" y="709952"/>
            <a:ext cx="10834777" cy="5438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Safety</a:t>
            </a:r>
            <a:endParaRPr lang="en-US" dirty="0"/>
          </a:p>
          <a:p>
            <a:pPr lvl="1"/>
            <a:r>
              <a:rPr lang="en-US" dirty="0"/>
              <a:t>AIS</a:t>
            </a:r>
          </a:p>
          <a:p>
            <a:pPr lvl="2"/>
            <a:r>
              <a:rPr lang="en-US" dirty="0"/>
              <a:t>Good idea all of time. Required w/in 100 mi of finish</a:t>
            </a:r>
          </a:p>
          <a:p>
            <a:pPr lvl="2"/>
            <a:r>
              <a:rPr lang="en-US" dirty="0"/>
              <a:t>May only receive AIS through your own AIS antenna, no relay</a:t>
            </a:r>
          </a:p>
          <a:p>
            <a:pPr lvl="1"/>
            <a:r>
              <a:rPr lang="en-US" dirty="0"/>
              <a:t>Make/Receive Distress Calls</a:t>
            </a:r>
          </a:p>
          <a:p>
            <a:pPr lvl="2"/>
            <a:r>
              <a:rPr lang="en-US" dirty="0"/>
              <a:t>VHF or Cell near shore</a:t>
            </a:r>
          </a:p>
          <a:p>
            <a:pPr lvl="2"/>
            <a:r>
              <a:rPr lang="en-US" dirty="0"/>
              <a:t>EPIRB, </a:t>
            </a:r>
            <a:r>
              <a:rPr lang="en-US" dirty="0" err="1"/>
              <a:t>Satphone</a:t>
            </a:r>
            <a:r>
              <a:rPr lang="en-US" dirty="0"/>
              <a:t>, or SSB offshore</a:t>
            </a:r>
          </a:p>
          <a:p>
            <a:pPr lvl="3"/>
            <a:r>
              <a:rPr lang="en-US" dirty="0"/>
              <a:t>Have USCG numbers and email programmed in</a:t>
            </a:r>
          </a:p>
          <a:p>
            <a:pPr lvl="3"/>
            <a:r>
              <a:rPr lang="en-US" dirty="0"/>
              <a:t>PCYC and others will help how they can</a:t>
            </a:r>
          </a:p>
          <a:p>
            <a:pPr lvl="1"/>
            <a:r>
              <a:rPr lang="en-US" dirty="0"/>
              <a:t>Weather information</a:t>
            </a:r>
          </a:p>
          <a:p>
            <a:pPr lvl="2"/>
            <a:r>
              <a:rPr lang="en-US" dirty="0"/>
              <a:t>NOAA is best source. Must be free and freely available per rules</a:t>
            </a:r>
          </a:p>
          <a:p>
            <a:pPr lvl="1"/>
            <a:r>
              <a:rPr lang="en-US" dirty="0"/>
              <a:t>Medical/Repairs</a:t>
            </a:r>
          </a:p>
          <a:p>
            <a:pPr lvl="2"/>
            <a:r>
              <a:rPr lang="en-US" dirty="0"/>
              <a:t>We allow. Must log. Who YOU </a:t>
            </a:r>
            <a:r>
              <a:rPr lang="en-US" dirty="0" err="1"/>
              <a:t>gonna</a:t>
            </a:r>
            <a:r>
              <a:rPr lang="en-US" dirty="0"/>
              <a:t> call? Pac Cup includes med service</a:t>
            </a:r>
          </a:p>
          <a:p>
            <a:pPr lvl="1"/>
            <a:r>
              <a:rPr lang="en-US" dirty="0"/>
              <a:t>Rescue Coordination</a:t>
            </a:r>
          </a:p>
          <a:p>
            <a:pPr lvl="2"/>
            <a:r>
              <a:rPr lang="en-US" dirty="0"/>
              <a:t>Getting or receiving help… cannot do it in silence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AE95-77B6-9B26-6A6F-5CF6A35F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Scary Story to Illustrate my Point</a:t>
            </a:r>
          </a:p>
        </p:txBody>
      </p:sp>
      <p:pic>
        <p:nvPicPr>
          <p:cNvPr id="1026" name="Picture 2" descr="File Photo">
            <a:extLst>
              <a:ext uri="{FF2B5EF4-FFF2-40B4-BE49-F238E27FC236}">
                <a16:creationId xmlns:a16="http://schemas.microsoft.com/office/drawing/2014/main" id="{1F6EA8A4-08D6-3A8C-C649-CCEAFFF5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1" y="1668713"/>
            <a:ext cx="1990725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ccessful rescue in the Pacific Ocean &gt;&gt; Scuttlebutt Sailing News">
            <a:extLst>
              <a:ext uri="{FF2B5EF4-FFF2-40B4-BE49-F238E27FC236}">
                <a16:creationId xmlns:a16="http://schemas.microsoft.com/office/drawing/2014/main" id="{170A7B02-F524-65CB-9DE6-6536A100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519239"/>
            <a:ext cx="3486150" cy="19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ffshore Sailboat Racer Suffering Serious Infection Rescued | Chesapeake  Bay Magazine">
            <a:extLst>
              <a:ext uri="{FF2B5EF4-FFF2-40B4-BE49-F238E27FC236}">
                <a16:creationId xmlns:a16="http://schemas.microsoft.com/office/drawing/2014/main" id="{F5B944DF-2835-C1EB-C127-9F8E412D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867026"/>
            <a:ext cx="3486150" cy="23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cific Cup Skipper Medevacked During Delivery to California">
            <a:extLst>
              <a:ext uri="{FF2B5EF4-FFF2-40B4-BE49-F238E27FC236}">
                <a16:creationId xmlns:a16="http://schemas.microsoft.com/office/drawing/2014/main" id="{DDEBB5E4-5E17-9273-E17F-E1416777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47" y="2237138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ir Force PJs jump into middle of Pacific Ocean to save a patient">
            <a:extLst>
              <a:ext uri="{FF2B5EF4-FFF2-40B4-BE49-F238E27FC236}">
                <a16:creationId xmlns:a16="http://schemas.microsoft.com/office/drawing/2014/main" id="{69D34FD7-3A46-3254-3D4E-715A75EC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237">
            <a:off x="8256584" y="3545893"/>
            <a:ext cx="3584578" cy="20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4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78F3-8843-C57E-D5A7-C69AC564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B752-1F4C-14E6-3F33-4996DBA349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29DC2-B9E6-2E94-5BA6-1C1FD2ED0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9B6B40-926C-8285-EE2E-BE71149506DA}"/>
              </a:ext>
            </a:extLst>
          </p:cNvPr>
          <p:cNvSpPr txBox="1">
            <a:spLocks/>
          </p:cNvSpPr>
          <p:nvPr/>
        </p:nvSpPr>
        <p:spPr>
          <a:xfrm>
            <a:off x="1141410" y="618518"/>
            <a:ext cx="9905998" cy="51726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Weather</a:t>
            </a:r>
            <a:endParaRPr lang="en-US" dirty="0"/>
          </a:p>
          <a:p>
            <a:pPr lvl="1"/>
            <a:r>
              <a:rPr lang="en-US" dirty="0"/>
              <a:t>Go faster</a:t>
            </a:r>
          </a:p>
          <a:p>
            <a:pPr lvl="2"/>
            <a:r>
              <a:rPr lang="en-US" dirty="0"/>
              <a:t>Download GRIBs or Surface Forecasts to see where the good wind will be. Go there.</a:t>
            </a:r>
          </a:p>
          <a:p>
            <a:pPr lvl="3"/>
            <a:r>
              <a:rPr lang="en-US" dirty="0"/>
              <a:t>Reasonable GRIB download is 50kb.  2x/day if casual, 4x or more per day if harder core</a:t>
            </a:r>
          </a:p>
          <a:p>
            <a:pPr lvl="2"/>
            <a:r>
              <a:rPr lang="en-US" dirty="0"/>
              <a:t>Use a visualizing or routing program to help select course</a:t>
            </a:r>
          </a:p>
          <a:p>
            <a:pPr lvl="3"/>
            <a:r>
              <a:rPr lang="en-US" dirty="0"/>
              <a:t>Expedition, </a:t>
            </a:r>
            <a:r>
              <a:rPr lang="en-US" dirty="0" err="1"/>
              <a:t>OpenCPN</a:t>
            </a:r>
            <a:r>
              <a:rPr lang="en-US" dirty="0"/>
              <a:t>, </a:t>
            </a:r>
            <a:r>
              <a:rPr lang="en-US" dirty="0" err="1"/>
              <a:t>ViewFax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Avoid bad weather</a:t>
            </a:r>
          </a:p>
          <a:p>
            <a:pPr lvl="2"/>
            <a:r>
              <a:rPr lang="en-US" dirty="0"/>
              <a:t>Watch out for dangerously heavy weather</a:t>
            </a:r>
          </a:p>
          <a:p>
            <a:pPr lvl="2"/>
            <a:r>
              <a:rPr lang="en-US" dirty="0"/>
              <a:t>Watch out for lows, </a:t>
            </a:r>
          </a:p>
          <a:p>
            <a:pPr lvl="3"/>
            <a:r>
              <a:rPr lang="en-US" dirty="0"/>
              <a:t>especially “cut-off” lows </a:t>
            </a:r>
          </a:p>
          <a:p>
            <a:pPr lvl="4"/>
            <a:r>
              <a:rPr lang="en-US" dirty="0"/>
              <a:t>which will suck all the joy out of your day as you bob helplessly</a:t>
            </a:r>
          </a:p>
          <a:p>
            <a:pPr lvl="5"/>
            <a:r>
              <a:rPr lang="en-US" dirty="0"/>
              <a:t>For several days until you finally decide to start the motor, in which case</a:t>
            </a:r>
          </a:p>
          <a:p>
            <a:pPr lvl="6"/>
            <a:r>
              <a:rPr lang="en-US" dirty="0"/>
              <a:t>The wind will pick up</a:t>
            </a:r>
          </a:p>
          <a:p>
            <a:pPr lvl="7"/>
            <a:r>
              <a:rPr lang="en-US" dirty="0"/>
              <a:t>Or you will run out of fuel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0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D86F-054B-33D9-48D4-9BBD2B37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9345B-03ED-6FB0-22A0-37C4B87C3B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543D8-8D10-4FB7-1980-54DC0DF0C6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FF3C99-4F74-4607-4D71-75B09F734FCD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69410" cy="52423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Race Administration</a:t>
            </a:r>
            <a:endParaRPr lang="en-US" dirty="0"/>
          </a:p>
          <a:p>
            <a:pPr lvl="1"/>
            <a:r>
              <a:rPr lang="en-US" dirty="0"/>
              <a:t>Daily Reports</a:t>
            </a:r>
          </a:p>
          <a:p>
            <a:pPr lvl="2"/>
            <a:r>
              <a:rPr lang="en-US" dirty="0"/>
              <a:t>Required by NOR and SI: 0800 position plus some sort of report</a:t>
            </a:r>
          </a:p>
          <a:p>
            <a:pPr lvl="2"/>
            <a:r>
              <a:rPr lang="en-US" dirty="0"/>
              <a:t>Reports of interest will go into “fleet newsletter”</a:t>
            </a:r>
          </a:p>
          <a:p>
            <a:pPr lvl="2"/>
            <a:r>
              <a:rPr lang="en-US" dirty="0"/>
              <a:t>If your YB tracker fails, we will require more frequent</a:t>
            </a:r>
          </a:p>
          <a:p>
            <a:pPr lvl="1"/>
            <a:r>
              <a:rPr lang="en-US" dirty="0"/>
              <a:t>Special Reports</a:t>
            </a:r>
          </a:p>
          <a:p>
            <a:pPr lvl="2"/>
            <a:r>
              <a:rPr lang="en-US" dirty="0"/>
              <a:t>PCYC </a:t>
            </a:r>
            <a:r>
              <a:rPr lang="en-US" i="1" dirty="0"/>
              <a:t>may</a:t>
            </a:r>
            <a:r>
              <a:rPr lang="en-US" dirty="0"/>
              <a:t> send out special reports</a:t>
            </a:r>
          </a:p>
          <a:p>
            <a:pPr lvl="2"/>
            <a:r>
              <a:rPr lang="en-US" dirty="0"/>
              <a:t>You may need to log protest, or med assistance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Non-Emergency assistance</a:t>
            </a:r>
          </a:p>
          <a:p>
            <a:pPr lvl="2"/>
            <a:r>
              <a:rPr lang="en-US" dirty="0"/>
              <a:t>Keep PCYC informed of developing conditions not amounting to mayday</a:t>
            </a:r>
          </a:p>
          <a:p>
            <a:pPr lvl="1"/>
            <a:r>
              <a:rPr lang="en-US" dirty="0"/>
              <a:t>Instructions</a:t>
            </a:r>
          </a:p>
          <a:p>
            <a:pPr lvl="2"/>
            <a:r>
              <a:rPr lang="en-US" dirty="0"/>
              <a:t>We may need to instruct you to do something, like do not finish if there’s a storm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4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5EB3-B87F-24A2-8006-7A860A8A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05E7-152B-5061-1740-573830B94A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15AC9-D1B7-672A-39CD-30360F7596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476C3-7E40-6677-B2D7-856856AC4319}"/>
              </a:ext>
            </a:extLst>
          </p:cNvPr>
          <p:cNvSpPr txBox="1">
            <a:spLocks/>
          </p:cNvSpPr>
          <p:nvPr/>
        </p:nvSpPr>
        <p:spPr>
          <a:xfrm>
            <a:off x="1141410" y="618518"/>
            <a:ext cx="9905997" cy="52408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Amusement/Family</a:t>
            </a:r>
            <a:endParaRPr lang="en-US" dirty="0"/>
          </a:p>
          <a:p>
            <a:pPr lvl="1"/>
            <a:r>
              <a:rPr lang="en-US" dirty="0"/>
              <a:t>Send Updates</a:t>
            </a:r>
          </a:p>
          <a:p>
            <a:pPr lvl="2"/>
            <a:r>
              <a:rPr lang="en-US" dirty="0"/>
              <a:t>They want to hear from you. So do we.</a:t>
            </a:r>
          </a:p>
          <a:p>
            <a:pPr lvl="1"/>
            <a:r>
              <a:rPr lang="en-US" dirty="0"/>
              <a:t>Get News</a:t>
            </a:r>
          </a:p>
          <a:p>
            <a:pPr lvl="2"/>
            <a:r>
              <a:rPr lang="en-US" dirty="0"/>
              <a:t>How is Aunt Sadie?</a:t>
            </a:r>
          </a:p>
          <a:p>
            <a:pPr lvl="1"/>
            <a:r>
              <a:rPr lang="en-US" dirty="0"/>
              <a:t>Social Media</a:t>
            </a:r>
          </a:p>
          <a:p>
            <a:pPr lvl="2"/>
            <a:r>
              <a:rPr lang="en-US" dirty="0"/>
              <a:t>Post directly to your SM of choice</a:t>
            </a:r>
          </a:p>
          <a:p>
            <a:pPr lvl="1"/>
            <a:r>
              <a:rPr lang="en-US" dirty="0" err="1"/>
              <a:t>Sportsball</a:t>
            </a:r>
            <a:r>
              <a:rPr lang="en-US" dirty="0"/>
              <a:t> scores</a:t>
            </a:r>
          </a:p>
          <a:p>
            <a:pPr lvl="2"/>
            <a:r>
              <a:rPr lang="en-US" dirty="0"/>
              <a:t>How did </a:t>
            </a:r>
            <a:r>
              <a:rPr lang="en-US" dirty="0" err="1"/>
              <a:t>Wrexam</a:t>
            </a:r>
            <a:r>
              <a:rPr lang="en-US" dirty="0"/>
              <a:t> do in their footie match against MU?</a:t>
            </a:r>
          </a:p>
          <a:p>
            <a:pPr lvl="1"/>
            <a:r>
              <a:rPr lang="en-US" dirty="0"/>
              <a:t>Fleet Newsletter</a:t>
            </a:r>
          </a:p>
          <a:p>
            <a:pPr lvl="2"/>
            <a:r>
              <a:rPr lang="en-US" dirty="0"/>
              <a:t>Replacement for “Children’s Hour” it’s a virtual sharing of experiences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0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38AD-7991-8BC2-A0AB-F96A5BA4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Tool – Right </a:t>
            </a:r>
            <a:r>
              <a:rPr lang="en-US" dirty="0" err="1"/>
              <a:t>JoB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FE022C-69AD-F111-6845-21E965B3B613}"/>
              </a:ext>
            </a:extLst>
          </p:cNvPr>
          <p:cNvSpPr/>
          <p:nvPr/>
        </p:nvSpPr>
        <p:spPr>
          <a:xfrm>
            <a:off x="1141411" y="1699404"/>
            <a:ext cx="5725215" cy="20530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dirty="0"/>
              <a:t>Near shore / Boat to Boat</a:t>
            </a:r>
          </a:p>
          <a:p>
            <a:r>
              <a:rPr lang="en-US" dirty="0"/>
              <a:t>VHF</a:t>
            </a:r>
          </a:p>
          <a:p>
            <a:pPr lvl="1"/>
            <a:r>
              <a:rPr lang="en-US" dirty="0"/>
              <a:t>Up to 75 mile range with masthead</a:t>
            </a:r>
          </a:p>
          <a:p>
            <a:pPr lvl="1"/>
            <a:r>
              <a:rPr lang="en-US" dirty="0"/>
              <a:t>It’s expected</a:t>
            </a:r>
          </a:p>
          <a:p>
            <a:pPr lvl="1"/>
            <a:r>
              <a:rPr lang="en-US" dirty="0"/>
              <a:t>Leave on with DSC</a:t>
            </a:r>
          </a:p>
          <a:p>
            <a:pPr lvl="1"/>
            <a:r>
              <a:rPr lang="en-US" dirty="0"/>
              <a:t>Cellphone also works</a:t>
            </a:r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97F19-7EEE-D762-9791-5475E734F7FE}"/>
              </a:ext>
            </a:extLst>
          </p:cNvPr>
          <p:cNvSpPr/>
          <p:nvPr/>
        </p:nvSpPr>
        <p:spPr>
          <a:xfrm>
            <a:off x="6254000" y="2225615"/>
            <a:ext cx="5725215" cy="380604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dirty="0"/>
              <a:t>Offshore</a:t>
            </a:r>
          </a:p>
          <a:p>
            <a:r>
              <a:rPr lang="en-US" dirty="0"/>
              <a:t>Sat Device</a:t>
            </a:r>
          </a:p>
          <a:p>
            <a:pPr lvl="1"/>
            <a:r>
              <a:rPr lang="en-US" dirty="0"/>
              <a:t>Iridium Go</a:t>
            </a:r>
          </a:p>
          <a:p>
            <a:pPr lvl="1"/>
            <a:r>
              <a:rPr lang="en-US" dirty="0"/>
              <a:t>Iridium Exec</a:t>
            </a:r>
          </a:p>
          <a:p>
            <a:pPr lvl="1"/>
            <a:r>
              <a:rPr lang="en-US" dirty="0" err="1"/>
              <a:t>Starlink</a:t>
            </a:r>
            <a:endParaRPr lang="en-US" dirty="0"/>
          </a:p>
          <a:p>
            <a:r>
              <a:rPr lang="en-US" dirty="0"/>
              <a:t>SSB</a:t>
            </a:r>
          </a:p>
          <a:p>
            <a:r>
              <a:rPr lang="en-US" dirty="0"/>
              <a:t>	Does not meet telephone requirement</a:t>
            </a:r>
          </a:p>
          <a:p>
            <a:r>
              <a:rPr lang="en-US" dirty="0" err="1"/>
              <a:t>Inreach</a:t>
            </a:r>
            <a:endParaRPr lang="en-US" dirty="0"/>
          </a:p>
          <a:p>
            <a:r>
              <a:rPr lang="en-US" dirty="0"/>
              <a:t>	Awesome tool. Does not meet email requirement</a:t>
            </a:r>
          </a:p>
          <a:p>
            <a:pPr lvl="1"/>
            <a:r>
              <a:rPr lang="en-US" dirty="0"/>
              <a:t>Great for social and texting</a:t>
            </a:r>
          </a:p>
          <a:p>
            <a:r>
              <a:rPr lang="en-US" dirty="0"/>
              <a:t>SPOT</a:t>
            </a:r>
          </a:p>
          <a:p>
            <a:r>
              <a:rPr lang="en-US" dirty="0"/>
              <a:t>	Does not reliably reach all the way to Hawaii</a:t>
            </a:r>
          </a:p>
          <a:p>
            <a:pPr algn="ctr"/>
            <a:endParaRPr lang="en-US" dirty="0"/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185A439D-AB44-A995-0ED5-B4729438AF50}"/>
              </a:ext>
            </a:extLst>
          </p:cNvPr>
          <p:cNvSpPr/>
          <p:nvPr/>
        </p:nvSpPr>
        <p:spPr>
          <a:xfrm>
            <a:off x="582283" y="3309847"/>
            <a:ext cx="5991225" cy="334327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Emergency Comms</a:t>
            </a:r>
          </a:p>
          <a:p>
            <a:pPr algn="ctr"/>
            <a:r>
              <a:rPr lang="en-US" dirty="0"/>
              <a:t>EPIRB</a:t>
            </a:r>
          </a:p>
          <a:p>
            <a:pPr algn="ctr"/>
            <a:r>
              <a:rPr lang="en-US" dirty="0"/>
              <a:t>VHF</a:t>
            </a:r>
          </a:p>
          <a:p>
            <a:pPr algn="ctr"/>
            <a:r>
              <a:rPr lang="en-US" dirty="0"/>
              <a:t>Offshore Comm System</a:t>
            </a:r>
          </a:p>
        </p:txBody>
      </p:sp>
    </p:spTree>
    <p:extLst>
      <p:ext uri="{BB962C8B-B14F-4D97-AF65-F5344CB8AC3E}">
        <p14:creationId xmlns:p14="http://schemas.microsoft.com/office/powerpoint/2010/main" val="1246519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315</TotalTime>
  <Words>660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Pacific Cup Communications Why, How, When, Who</vt:lpstr>
      <vt:lpstr>Why Communicate?</vt:lpstr>
      <vt:lpstr>WHY Communicate?</vt:lpstr>
      <vt:lpstr>PowerPoint Presentation</vt:lpstr>
      <vt:lpstr>Scary Story to Illustrate my Point</vt:lpstr>
      <vt:lpstr>PowerPoint Presentation</vt:lpstr>
      <vt:lpstr>PowerPoint Presentation</vt:lpstr>
      <vt:lpstr>PowerPoint Presentation</vt:lpstr>
      <vt:lpstr>Right Tool – Right JoB</vt:lpstr>
      <vt:lpstr>Cautions</vt:lpstr>
      <vt:lpstr>Computer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Cup Communications Why, How, When, Who</dc:title>
  <dc:creator>michael moradzadeh</dc:creator>
  <cp:lastModifiedBy>michael moradzadeh</cp:lastModifiedBy>
  <cp:revision>1</cp:revision>
  <dcterms:created xsi:type="dcterms:W3CDTF">2023-12-01T17:59:59Z</dcterms:created>
  <dcterms:modified xsi:type="dcterms:W3CDTF">2023-12-02T17:45:03Z</dcterms:modified>
</cp:coreProperties>
</file>