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404" r:id="rId3"/>
    <p:sldId id="406" r:id="rId4"/>
    <p:sldId id="405" r:id="rId5"/>
    <p:sldId id="407" r:id="rId6"/>
    <p:sldId id="408" r:id="rId7"/>
    <p:sldId id="411" r:id="rId8"/>
    <p:sldId id="410" r:id="rId9"/>
    <p:sldId id="412" r:id="rId10"/>
    <p:sldId id="41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66"/>
    <a:srgbClr val="FF3399"/>
    <a:srgbClr val="FFFFFF"/>
    <a:srgbClr val="FF99FF"/>
    <a:srgbClr val="FFCC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5405" autoAdjust="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EB46C-6F20-4444-BF8A-9250A11AB83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E2140-DF8B-4808-A0F7-9B1D47CD5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7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BDB0-01E3-4B4A-B9A2-D59462C733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A50C-BD65-4068-959A-4EF50E59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BDB0-01E3-4B4A-B9A2-D59462C733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A50C-BD65-4068-959A-4EF50E59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BDB0-01E3-4B4A-B9A2-D59462C733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A50C-BD65-4068-959A-4EF50E59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BDB0-01E3-4B4A-B9A2-D59462C733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A50C-BD65-4068-959A-4EF50E59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BDB0-01E3-4B4A-B9A2-D59462C733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A50C-BD65-4068-959A-4EF50E59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BDB0-01E3-4B4A-B9A2-D59462C733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A50C-BD65-4068-959A-4EF50E59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BDB0-01E3-4B4A-B9A2-D59462C733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A50C-BD65-4068-959A-4EF50E59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BDB0-01E3-4B4A-B9A2-D59462C733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A50C-BD65-4068-959A-4EF50E59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BDB0-01E3-4B4A-B9A2-D59462C733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A50C-BD65-4068-959A-4EF50E59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BDB0-01E3-4B4A-B9A2-D59462C733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A50C-BD65-4068-959A-4EF50E59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BDB0-01E3-4B4A-B9A2-D59462C733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A50C-BD65-4068-959A-4EF50E59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BDB0-01E3-4B4A-B9A2-D59462C733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A50C-BD65-4068-959A-4EF50E59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/>
              <a:t>Getting Inspected</a:t>
            </a:r>
            <a:endParaRPr lang="en-US" sz="2400" i="1" dirty="0"/>
          </a:p>
        </p:txBody>
      </p:sp>
      <p:pic>
        <p:nvPicPr>
          <p:cNvPr id="4098" name="Picture 2" descr="http://u.realgeeks.media/kaneoherealestate/kbay-for-dizz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19766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edericodecalifornia.files.wordpress.com/2010/06/golden_gate_bridge_san_fransisco-w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617516"/>
            <a:ext cx="5184775" cy="32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C3039427-CBD8-19BD-1734-8E2CFBAB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7384"/>
            <a:ext cx="1447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/>
              <a:t>Get Inspected!</a:t>
            </a:r>
            <a:endParaRPr lang="en-US" sz="2400" i="1" dirty="0"/>
          </a:p>
        </p:txBody>
      </p:sp>
      <p:pic>
        <p:nvPicPr>
          <p:cNvPr id="4098" name="Picture 2" descr="http://u.realgeeks.media/kaneoherealestate/kbay-for-dizz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19766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edericodecalifornia.files.wordpress.com/2010/06/golden_gate_bridge_san_fransisco-w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617516"/>
            <a:ext cx="5184775" cy="32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C3039427-CBD8-19BD-1734-8E2CFBAB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7384"/>
            <a:ext cx="1447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C3039427-CBD8-19BD-1734-8E2CFBAB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48" y="22123"/>
            <a:ext cx="1346151" cy="1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6,400+ Safety First Illustrations, Royalty-Free Vector Graphics &amp; Clip Art  - iStock | Safety, Health and safety, Safety icon">
            <a:extLst>
              <a:ext uri="{FF2B5EF4-FFF2-40B4-BE49-F238E27FC236}">
                <a16:creationId xmlns:a16="http://schemas.microsoft.com/office/drawing/2014/main" id="{82B1B750-1FC1-3FC3-2804-F2297D2B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14350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C3039427-CBD8-19BD-1734-8E2CFBAB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48" y="22123"/>
            <a:ext cx="1346151" cy="1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y are days passing by so fast?. The perception of time can be… | by  Mohammed Khalid | Medium">
            <a:extLst>
              <a:ext uri="{FF2B5EF4-FFF2-40B4-BE49-F238E27FC236}">
                <a16:creationId xmlns:a16="http://schemas.microsoft.com/office/drawing/2014/main" id="{D9CDD6C1-9D32-A64F-2C6A-031545C9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95425"/>
            <a:ext cx="58293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C3039427-CBD8-19BD-1734-8E2CFBAB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48" y="22123"/>
            <a:ext cx="1346151" cy="1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CD932-AB01-C82F-4A3B-0111DE35F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2600"/>
            <a:ext cx="7315200" cy="370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C3039427-CBD8-19BD-1734-8E2CFBAB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48" y="22123"/>
            <a:ext cx="1346151" cy="1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n Expert Talks about Construction Project Management">
            <a:extLst>
              <a:ext uri="{FF2B5EF4-FFF2-40B4-BE49-F238E27FC236}">
                <a16:creationId xmlns:a16="http://schemas.microsoft.com/office/drawing/2014/main" id="{F26B9671-B13F-2672-81D1-7F5CC3520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23" y="2057400"/>
            <a:ext cx="7467600" cy="39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C3039427-CBD8-19BD-1734-8E2CFBAB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48" y="22123"/>
            <a:ext cx="1346151" cy="1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5480B-E2E3-5DB6-6BAB-2E177964CD2B}"/>
              </a:ext>
            </a:extLst>
          </p:cNvPr>
          <p:cNvSpPr txBox="1"/>
          <p:nvPr/>
        </p:nvSpPr>
        <p:spPr>
          <a:xfrm>
            <a:off x="304800" y="1371600"/>
            <a:ext cx="90677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Long Lead Time Items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Crew SAS training (minimum 30% 2 day and 30% online)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150 nm voyage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Masthead VHF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Emergency steering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AIS Transponder (receive and send)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Comms (Iridium, </a:t>
            </a:r>
            <a:r>
              <a:rPr lang="en-US" sz="2800" dirty="0" err="1"/>
              <a:t>StarLink</a:t>
            </a:r>
            <a:r>
              <a:rPr lang="en-US" sz="2800" dirty="0"/>
              <a:t>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Liferaft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52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C3039427-CBD8-19BD-1734-8E2CFBAB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48" y="22123"/>
            <a:ext cx="1346151" cy="1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5480B-E2E3-5DB6-6BAB-2E177964CD2B}"/>
              </a:ext>
            </a:extLst>
          </p:cNvPr>
          <p:cNvSpPr txBox="1"/>
          <p:nvPr/>
        </p:nvSpPr>
        <p:spPr>
          <a:xfrm>
            <a:off x="533400" y="2057400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Odd Things that are not as hard as they sound</a:t>
            </a:r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Heavy weather sails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Companionway securing inside and outside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Second set of nav lights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10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C3039427-CBD8-19BD-1734-8E2CFBAB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48" y="22123"/>
            <a:ext cx="1346151" cy="1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5480B-E2E3-5DB6-6BAB-2E177964CD2B}"/>
              </a:ext>
            </a:extLst>
          </p:cNvPr>
          <p:cNvSpPr txBox="1"/>
          <p:nvPr/>
        </p:nvSpPr>
        <p:spPr>
          <a:xfrm>
            <a:off x="609600" y="762000"/>
            <a:ext cx="74675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Long Lead Time Items</a:t>
            </a:r>
          </a:p>
          <a:p>
            <a:r>
              <a:rPr lang="en-US" sz="3200" b="1" dirty="0"/>
              <a:t>Not required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did you last drop your rudder?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is the last time you ran the boat a few days without shore power?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Insurance (likely requires out of water survey and “in the air” rig inspection)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are you getting the boat home?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100% ready before the first ocean race at March end so time for crew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Lodging not too far </a:t>
            </a:r>
            <a:r>
              <a:rPr lang="en-US" sz="2800"/>
              <a:t>from Kaneohe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74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C3039427-CBD8-19BD-1734-8E2CFBAB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48" y="22123"/>
            <a:ext cx="1346151" cy="1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CD932-AB01-C82F-4A3B-0111DE35F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2600"/>
            <a:ext cx="7315200" cy="3702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5B5FF2-A3D7-DD16-B4DF-5C222BDB962C}"/>
              </a:ext>
            </a:extLst>
          </p:cNvPr>
          <p:cNvSpPr txBox="1"/>
          <p:nvPr/>
        </p:nvSpPr>
        <p:spPr>
          <a:xfrm>
            <a:off x="2057400" y="2743201"/>
            <a:ext cx="4572000" cy="15081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ctr"/>
            <a:r>
              <a:rPr lang="en-US" sz="4800" dirty="0"/>
              <a:t>Get Started!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0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149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Getting Inspected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Inspected!</vt:lpstr>
    </vt:vector>
  </TitlesOfParts>
  <Company>Autodesk,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Racing in the Ocean (Join us thru OYRA)</dc:title>
  <dc:creator>quancij</dc:creator>
  <cp:lastModifiedBy>Jim Quanci</cp:lastModifiedBy>
  <cp:revision>161</cp:revision>
  <dcterms:created xsi:type="dcterms:W3CDTF">2011-03-24T20:11:58Z</dcterms:created>
  <dcterms:modified xsi:type="dcterms:W3CDTF">2023-11-27T23:46:25Z</dcterms:modified>
</cp:coreProperties>
</file>