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2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D4512-E3EE-4546-A314-29930956C52C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BB5DD-AF40-B547-B9A0-2DDB37FC5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3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B5DD-AF40-B547-B9A0-2DDB37FC50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7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B5DD-AF40-B547-B9A0-2DDB37FC50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9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B5DD-AF40-B547-B9A0-2DDB37FC50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2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B5DD-AF40-B547-B9A0-2DDB37FC50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07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B5DD-AF40-B547-B9A0-2DDB37FC50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2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B5DD-AF40-B547-B9A0-2DDB37FC50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0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BAA4-3C6F-1946-B97C-B356122A54F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E69F-64F6-E84B-AE8C-44824CF4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3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BAA4-3C6F-1946-B97C-B356122A54F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E69F-64F6-E84B-AE8C-44824CF4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4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BAA4-3C6F-1946-B97C-B356122A54F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E69F-64F6-E84B-AE8C-44824CF4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3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BAA4-3C6F-1946-B97C-B356122A54F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E69F-64F6-E84B-AE8C-44824CF4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1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BAA4-3C6F-1946-B97C-B356122A54F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E69F-64F6-E84B-AE8C-44824CF4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BAA4-3C6F-1946-B97C-B356122A54F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E69F-64F6-E84B-AE8C-44824CF4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0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BAA4-3C6F-1946-B97C-B356122A54F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E69F-64F6-E84B-AE8C-44824CF4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7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BAA4-3C6F-1946-B97C-B356122A54F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E69F-64F6-E84B-AE8C-44824CF4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2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BAA4-3C6F-1946-B97C-B356122A54F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E69F-64F6-E84B-AE8C-44824CF4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BAA4-3C6F-1946-B97C-B356122A54F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E69F-64F6-E84B-AE8C-44824CF4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9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BAA4-3C6F-1946-B97C-B356122A54F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E69F-64F6-E84B-AE8C-44824CF4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7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2BAA4-3C6F-1946-B97C-B356122A54F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FE69F-64F6-E84B-AE8C-44824CF4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5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Pete.mccormick@northsails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09599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2016 Pacific Cup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2061"/>
            <a:ext cx="6049174" cy="228493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5 Keys To Success</a:t>
            </a:r>
          </a:p>
          <a:p>
            <a:r>
              <a:rPr lang="en-US" sz="2400" b="1" dirty="0" smtClean="0"/>
              <a:t>By Pete McCormick</a:t>
            </a:r>
          </a:p>
          <a:p>
            <a:r>
              <a:rPr lang="en-US" sz="1800" dirty="0" smtClean="0">
                <a:hlinkClick r:id="rId2"/>
              </a:rPr>
              <a:t>Pete.mccormick@northsails.com</a:t>
            </a:r>
            <a:endParaRPr lang="en-US" sz="1800" dirty="0" smtClean="0"/>
          </a:p>
          <a:p>
            <a:r>
              <a:rPr lang="en-US" sz="1800" dirty="0" smtClean="0"/>
              <a:t>415-339-3000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681" y="381001"/>
            <a:ext cx="3748638" cy="32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3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1.Pre Race Preparation!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Set a goal!</a:t>
            </a:r>
          </a:p>
          <a:p>
            <a:r>
              <a:rPr lang="en-US" dirty="0" smtClean="0"/>
              <a:t>Start your preparation early</a:t>
            </a:r>
          </a:p>
          <a:p>
            <a:r>
              <a:rPr lang="en-US" dirty="0" smtClean="0"/>
              <a:t>Utilize your resources – </a:t>
            </a:r>
            <a:r>
              <a:rPr lang="en-US" sz="2000" dirty="0"/>
              <a:t>R</a:t>
            </a:r>
            <a:r>
              <a:rPr lang="en-US" sz="2000" dirty="0" smtClean="0"/>
              <a:t>iggers, Sailmakers, Pac Cup Veterans, Pac Cup Website</a:t>
            </a:r>
          </a:p>
          <a:p>
            <a:r>
              <a:rPr lang="en-US" dirty="0" smtClean="0"/>
              <a:t>Delegate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693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Know your crew!</a:t>
            </a:r>
          </a:p>
          <a:p>
            <a:r>
              <a:rPr lang="en-US" dirty="0" smtClean="0"/>
              <a:t>Practice, Practice, Practice</a:t>
            </a:r>
          </a:p>
          <a:p>
            <a:r>
              <a:rPr lang="en-US" dirty="0" smtClean="0"/>
              <a:t>Hire a coach</a:t>
            </a:r>
          </a:p>
          <a:p>
            <a:r>
              <a:rPr lang="en-US" dirty="0" smtClean="0"/>
              <a:t>A good driver makes a big difference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6549" r="16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314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4276" y="610647"/>
            <a:ext cx="2920002" cy="84399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3. Sails!</a:t>
            </a:r>
            <a:endParaRPr lang="en-US" sz="2800" dirty="0"/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8736" r="8736"/>
          <a:stretch>
            <a:fillRect/>
          </a:stretch>
        </p:blipFill>
        <p:spPr>
          <a:xfrm>
            <a:off x="1063792" y="1312861"/>
            <a:ext cx="7272866" cy="4574705"/>
          </a:xfrm>
        </p:spPr>
      </p:pic>
      <p:sp>
        <p:nvSpPr>
          <p:cNvPr id="19" name="TextBox 18"/>
          <p:cNvSpPr txBox="1"/>
          <p:nvPr/>
        </p:nvSpPr>
        <p:spPr>
          <a:xfrm>
            <a:off x="1186339" y="5981414"/>
            <a:ext cx="67170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</a:t>
            </a:r>
            <a:r>
              <a:rPr lang="en-US" sz="2800" dirty="0" smtClean="0"/>
              <a:t>What sails to carry and why?</a:t>
            </a:r>
          </a:p>
          <a:p>
            <a:r>
              <a:rPr lang="en-US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135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Boat Preparation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17260" r="1726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Rigging (spares)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Tools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Sail Repair Kit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Food – What to eat?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Clothing – Don’t over pack!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Rig Tune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Sail Stacking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Safety Equipment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9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Which </a:t>
            </a:r>
            <a:r>
              <a:rPr lang="en-US" dirty="0"/>
              <a:t>W</a:t>
            </a:r>
            <a:r>
              <a:rPr lang="en-US" dirty="0" smtClean="0"/>
              <a:t>ay To Go?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5281" t="-22171" r="-25544" b="1"/>
          <a:stretch/>
        </p:blipFill>
        <p:spPr>
          <a:xfrm>
            <a:off x="2029889" y="273050"/>
            <a:ext cx="8564613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Pre Race – Do your homework!!!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North Sails Weather Forecasts – Sign up today!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Expedition Software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Spare GPS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Don’t forget to look outside!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Expect the unexpected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0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Have fun and good luck!</a:t>
            </a:r>
            <a:br>
              <a:rPr lang="en-US" dirty="0" smtClean="0"/>
            </a:br>
            <a:r>
              <a:rPr lang="en-US" dirty="0" smtClean="0"/>
              <a:t>Your North Sails team is here to help.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30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4035</TotalTime>
  <Words>160</Words>
  <Application>Microsoft Macintosh PowerPoint</Application>
  <PresentationFormat>On-screen Show (4:3)</PresentationFormat>
  <Paragraphs>44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 2016 Pacific Cup</vt:lpstr>
      <vt:lpstr>1.Pre Race Preparation!</vt:lpstr>
      <vt:lpstr>2. People</vt:lpstr>
      <vt:lpstr>3. Sails!</vt:lpstr>
      <vt:lpstr>4. Boat Preparation </vt:lpstr>
      <vt:lpstr>5. Which Way To Go?</vt:lpstr>
      <vt:lpstr>Have fun and good luck! Your North Sails team is here to help.</vt:lpstr>
    </vt:vector>
  </TitlesOfParts>
  <Company>North Sails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2016 Pacific Cup</dc:title>
  <dc:creator>Pete McCormick</dc:creator>
  <cp:lastModifiedBy>Pete McCormick</cp:lastModifiedBy>
  <cp:revision>18</cp:revision>
  <dcterms:created xsi:type="dcterms:W3CDTF">2015-10-13T23:28:19Z</dcterms:created>
  <dcterms:modified xsi:type="dcterms:W3CDTF">2015-10-16T18:43:48Z</dcterms:modified>
</cp:coreProperties>
</file>